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59" r:id="rId5"/>
    <p:sldMasterId id="2147483791" r:id="rId6"/>
  </p:sldMasterIdLst>
  <p:notesMasterIdLst>
    <p:notesMasterId r:id="rId27"/>
  </p:notesMasterIdLst>
  <p:sldIdLst>
    <p:sldId id="283" r:id="rId7"/>
    <p:sldId id="478" r:id="rId8"/>
    <p:sldId id="447" r:id="rId9"/>
    <p:sldId id="556" r:id="rId10"/>
    <p:sldId id="558" r:id="rId11"/>
    <p:sldId id="563" r:id="rId12"/>
    <p:sldId id="565" r:id="rId13"/>
    <p:sldId id="560" r:id="rId14"/>
    <p:sldId id="461" r:id="rId15"/>
    <p:sldId id="462" r:id="rId16"/>
    <p:sldId id="463" r:id="rId17"/>
    <p:sldId id="353" r:id="rId18"/>
    <p:sldId id="555" r:id="rId19"/>
    <p:sldId id="445" r:id="rId20"/>
    <p:sldId id="446" r:id="rId21"/>
    <p:sldId id="557" r:id="rId22"/>
    <p:sldId id="559" r:id="rId23"/>
    <p:sldId id="561" r:id="rId24"/>
    <p:sldId id="562" r:id="rId25"/>
    <p:sldId id="564" r:id="rId26"/>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jonghe, Christelle" initials="DC" lastIdx="1" clrIdx="0">
    <p:extLst>
      <p:ext uri="{19B8F6BF-5375-455C-9EA6-DF929625EA0E}">
        <p15:presenceInfo xmlns:p15="http://schemas.microsoft.com/office/powerpoint/2012/main" userId="S-1-5-21-2842164655-3957589604-2876571664-170611" providerId="AD"/>
      </p:ext>
    </p:extLst>
  </p:cmAuthor>
  <p:cmAuthor id="2" name="Hannequin, Raphael" initials="HR" lastIdx="1" clrIdx="1">
    <p:extLst>
      <p:ext uri="{19B8F6BF-5375-455C-9EA6-DF929625EA0E}">
        <p15:presenceInfo xmlns:p15="http://schemas.microsoft.com/office/powerpoint/2012/main" userId="S::P028002@arcelormittal.net::ac2006bb-5c8c-47b9-b8f7-7cdd907446fe" providerId="AD"/>
      </p:ext>
    </p:extLst>
  </p:cmAuthor>
  <p:cmAuthor id="3" name="Jominet, Nicolas" initials="JN" lastIdx="1" clrIdx="2">
    <p:extLst>
      <p:ext uri="{19B8F6BF-5375-455C-9EA6-DF929625EA0E}">
        <p15:presenceInfo xmlns:p15="http://schemas.microsoft.com/office/powerpoint/2012/main" userId="S::U053465@arcelormittal.net::f625bdf5-8545-46cb-ba07-5ce6ed4edf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66"/>
    <a:srgbClr val="00823B"/>
    <a:srgbClr val="460A78"/>
    <a:srgbClr val="A2CEBF"/>
    <a:srgbClr val="000000"/>
    <a:srgbClr val="0C9339"/>
    <a:srgbClr val="82008C"/>
    <a:srgbClr val="0B64A0"/>
    <a:srgbClr val="FFFF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E8567-B503-42DC-A285-24FE52AB65BA}" v="19" dt="2024-12-24T12:57:15.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5433" autoAdjust="0"/>
  </p:normalViewPr>
  <p:slideViewPr>
    <p:cSldViewPr snapToGrid="0" showGuides="1">
      <p:cViewPr varScale="1">
        <p:scale>
          <a:sx n="146" d="100"/>
          <a:sy n="146" d="100"/>
        </p:scale>
        <p:origin x="564" y="114"/>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5FB2C-D0D5-49A9-98F1-925E2C0F6A9D}" type="datetimeFigureOut">
              <a:rPr lang="en-GB" smtClean="0"/>
              <a:t>26/12/2024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C812A-DEDA-4792-8F26-E53EDDBE7EB9}" type="slidenum">
              <a:rPr lang="en-GB" smtClean="0"/>
              <a:t>‹N°›</a:t>
            </a:fld>
            <a:endParaRPr lang="en-GB"/>
          </a:p>
        </p:txBody>
      </p:sp>
    </p:spTree>
    <p:extLst>
      <p:ext uri="{BB962C8B-B14F-4D97-AF65-F5344CB8AC3E}">
        <p14:creationId xmlns:p14="http://schemas.microsoft.com/office/powerpoint/2010/main" val="415483001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900" b="0" dirty="0">
                <a:solidFill>
                  <a:srgbClr val="414141"/>
                </a:solidFill>
              </a:rPr>
              <a:t>Je </a:t>
            </a:r>
            <a:r>
              <a:rPr lang="en-US" sz="900" b="0" dirty="0" err="1">
                <a:solidFill>
                  <a:srgbClr val="414141"/>
                </a:solidFill>
              </a:rPr>
              <a:t>m’engage</a:t>
            </a:r>
            <a:r>
              <a:rPr lang="en-US" sz="900" b="0" dirty="0">
                <a:solidFill>
                  <a:srgbClr val="414141"/>
                </a:solidFill>
              </a:rPr>
              <a:t> à </a:t>
            </a:r>
            <a:r>
              <a:rPr lang="en-US" sz="900" b="0" dirty="0" err="1">
                <a:solidFill>
                  <a:srgbClr val="414141"/>
                </a:solidFill>
              </a:rPr>
              <a:t>marquer</a:t>
            </a:r>
            <a:r>
              <a:rPr lang="en-US" sz="900" b="0" dirty="0">
                <a:solidFill>
                  <a:srgbClr val="414141"/>
                </a:solidFill>
              </a:rPr>
              <a:t> </a:t>
            </a:r>
            <a:r>
              <a:rPr lang="en-US" sz="900" dirty="0">
                <a:solidFill>
                  <a:srgbClr val="414141"/>
                </a:solidFill>
              </a:rPr>
              <a:t>un STOP </a:t>
            </a:r>
            <a:r>
              <a:rPr lang="en-US" sz="900" dirty="0" err="1">
                <a:solidFill>
                  <a:srgbClr val="414141"/>
                </a:solidFill>
              </a:rPr>
              <a:t>avant</a:t>
            </a:r>
            <a:r>
              <a:rPr lang="en-US" sz="900" dirty="0">
                <a:solidFill>
                  <a:srgbClr val="414141"/>
                </a:solidFill>
              </a:rPr>
              <a:t> </a:t>
            </a:r>
            <a:r>
              <a:rPr lang="en-US" sz="900" dirty="0" err="1">
                <a:solidFill>
                  <a:srgbClr val="414141"/>
                </a:solidFill>
              </a:rPr>
              <a:t>chaque</a:t>
            </a:r>
            <a:r>
              <a:rPr lang="en-US" sz="900" dirty="0">
                <a:solidFill>
                  <a:srgbClr val="414141"/>
                </a:solidFill>
              </a:rPr>
              <a:t> </a:t>
            </a:r>
            <a:r>
              <a:rPr lang="en-US" sz="900" dirty="0" err="1">
                <a:solidFill>
                  <a:srgbClr val="414141"/>
                </a:solidFill>
              </a:rPr>
              <a:t>opération</a:t>
            </a:r>
            <a:br>
              <a:rPr lang="en-US" sz="900" b="0" dirty="0">
                <a:solidFill>
                  <a:srgbClr val="414141"/>
                </a:solidFill>
              </a:rPr>
            </a:br>
            <a:r>
              <a:rPr lang="en-US" sz="900" b="0" dirty="0">
                <a:solidFill>
                  <a:srgbClr val="414141"/>
                </a:solidFill>
              </a:rPr>
              <a:t>	→  A </a:t>
            </a:r>
            <a:r>
              <a:rPr lang="en-US" sz="900" b="0" dirty="0" err="1">
                <a:solidFill>
                  <a:srgbClr val="414141"/>
                </a:solidFill>
              </a:rPr>
              <a:t>l’issue</a:t>
            </a:r>
            <a:r>
              <a:rPr lang="en-US" sz="900" b="0" dirty="0">
                <a:solidFill>
                  <a:srgbClr val="414141"/>
                </a:solidFill>
              </a:rPr>
              <a:t> du STOP,  je </a:t>
            </a:r>
            <a:r>
              <a:rPr lang="en-US" sz="900" b="0" dirty="0" err="1">
                <a:solidFill>
                  <a:srgbClr val="414141"/>
                </a:solidFill>
              </a:rPr>
              <a:t>prends</a:t>
            </a:r>
            <a:r>
              <a:rPr lang="en-US" sz="900" b="0" dirty="0">
                <a:solidFill>
                  <a:srgbClr val="414141"/>
                </a:solidFill>
              </a:rPr>
              <a:t> la bonne </a:t>
            </a:r>
            <a:r>
              <a:rPr lang="en-US" sz="900" b="0" dirty="0" err="1">
                <a:solidFill>
                  <a:srgbClr val="414141"/>
                </a:solidFill>
              </a:rPr>
              <a:t>décision</a:t>
            </a:r>
            <a:r>
              <a:rPr lang="en-US" sz="900" b="0" dirty="0">
                <a:solidFill>
                  <a:srgbClr val="414141"/>
                </a:solidFill>
              </a:rPr>
              <a:t> </a:t>
            </a:r>
            <a:r>
              <a:rPr lang="en-US" sz="900" dirty="0">
                <a:solidFill>
                  <a:srgbClr val="414141"/>
                </a:solidFill>
              </a:rPr>
              <a:t>pour ma sécurité et </a:t>
            </a:r>
            <a:r>
              <a:rPr lang="en-US" sz="900" dirty="0" err="1">
                <a:solidFill>
                  <a:srgbClr val="414141"/>
                </a:solidFill>
              </a:rPr>
              <a:t>celle</a:t>
            </a:r>
            <a:r>
              <a:rPr lang="en-US" sz="900" dirty="0">
                <a:solidFill>
                  <a:srgbClr val="414141"/>
                </a:solidFill>
              </a:rPr>
              <a:t> de </a:t>
            </a:r>
            <a:r>
              <a:rPr lang="en-US" sz="900" dirty="0" err="1">
                <a:solidFill>
                  <a:srgbClr val="414141"/>
                </a:solidFill>
              </a:rPr>
              <a:t>mes</a:t>
            </a:r>
            <a:r>
              <a:rPr lang="en-US" sz="900" dirty="0">
                <a:solidFill>
                  <a:srgbClr val="414141"/>
                </a:solidFill>
              </a:rPr>
              <a:t> 	</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02AC812A-DEDA-4792-8F26-E53EDDBE7E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63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5AB0049F-22A5-4C30-BCF0-212A88953238}"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7810" name="Espace réservé de l'image des diapositives 1"/>
          <p:cNvSpPr>
            <a:spLocks noGrp="1" noRot="1" noChangeAspect="1" noTextEdit="1"/>
          </p:cNvSpPr>
          <p:nvPr>
            <p:ph type="sldImg"/>
          </p:nvPr>
        </p:nvSpPr>
        <p:spPr>
          <a:xfrm>
            <a:off x="-223838" y="808038"/>
            <a:ext cx="7185026" cy="4041775"/>
          </a:xfrm>
          <a:ln/>
        </p:spPr>
      </p:sp>
      <p:sp>
        <p:nvSpPr>
          <p:cNvPr id="2167811" name="Espace réservé des commentaires 2"/>
          <p:cNvSpPr>
            <a:spLocks noGrp="1"/>
          </p:cNvSpPr>
          <p:nvPr>
            <p:ph type="body" idx="1"/>
          </p:nvPr>
        </p:nvSpPr>
        <p:spPr/>
        <p:txBody>
          <a:bodyPr/>
          <a:lstStyle/>
          <a:p>
            <a:endParaRPr lang="fr-FR" dirty="0"/>
          </a:p>
        </p:txBody>
      </p:sp>
      <p:sp>
        <p:nvSpPr>
          <p:cNvPr id="2167812" name="Espace réservé du pied de page 3"/>
          <p:cNvSpPr txBox="1">
            <a:spLocks noGrp="1"/>
          </p:cNvSpPr>
          <p:nvPr/>
        </p:nvSpPr>
        <p:spPr bwMode="auto">
          <a:xfrm>
            <a:off x="0" y="10236845"/>
            <a:ext cx="2920483" cy="539417"/>
          </a:xfrm>
          <a:prstGeom prst="rect">
            <a:avLst/>
          </a:prstGeom>
          <a:noFill/>
          <a:ln w="9525">
            <a:noFill/>
            <a:miter lim="800000"/>
            <a:headEnd/>
            <a:tailEnd/>
          </a:ln>
        </p:spPr>
        <p:txBody>
          <a:bodyPr anchor="b"/>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Unité Support Sécurité ArcelorMittal Dunkerque</a:t>
            </a:r>
          </a:p>
        </p:txBody>
      </p:sp>
      <p:sp>
        <p:nvSpPr>
          <p:cNvPr id="2167813" name="Espace réservé du numéro de diapositive 4"/>
          <p:cNvSpPr txBox="1">
            <a:spLocks noGrp="1"/>
          </p:cNvSpPr>
          <p:nvPr/>
        </p:nvSpPr>
        <p:spPr bwMode="auto">
          <a:xfrm>
            <a:off x="3817398" y="10236845"/>
            <a:ext cx="2920483" cy="539417"/>
          </a:xfrm>
          <a:prstGeom prst="rect">
            <a:avLst/>
          </a:prstGeom>
          <a:noFill/>
          <a:ln w="9525">
            <a:noFill/>
            <a:miter lim="800000"/>
            <a:headEnd/>
            <a:tailEnd/>
          </a:ln>
        </p:spPr>
        <p:txBody>
          <a:bodyPr anchor="b"/>
          <a:lstStyle/>
          <a:p>
            <a:pPr marL="0" marR="0" lvl="0" indent="0" algn="r" defTabSz="342900" rtl="0" eaLnBrk="0" fontAlgn="auto" latinLnBrk="0" hangingPunct="0">
              <a:lnSpc>
                <a:spcPct val="100000"/>
              </a:lnSpc>
              <a:spcBef>
                <a:spcPts val="0"/>
              </a:spcBef>
              <a:spcAft>
                <a:spcPts val="0"/>
              </a:spcAft>
              <a:buClrTx/>
              <a:buSzTx/>
              <a:buFontTx/>
              <a:buNone/>
              <a:tabLst/>
              <a:defRPr/>
            </a:pPr>
            <a:fld id="{036BDC2E-95FF-4989-8104-0874D3C450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0" fontAlgn="auto" latinLnBrk="0" hangingPunct="0">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15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5AB0049F-22A5-4C30-BCF0-212A88953238}"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7810" name="Espace réservé de l'image des diapositives 1"/>
          <p:cNvSpPr>
            <a:spLocks noGrp="1" noRot="1" noChangeAspect="1" noTextEdit="1"/>
          </p:cNvSpPr>
          <p:nvPr>
            <p:ph type="sldImg"/>
          </p:nvPr>
        </p:nvSpPr>
        <p:spPr>
          <a:xfrm>
            <a:off x="-223838" y="808038"/>
            <a:ext cx="7185026" cy="4041775"/>
          </a:xfrm>
          <a:ln/>
        </p:spPr>
      </p:sp>
      <p:sp>
        <p:nvSpPr>
          <p:cNvPr id="2167811" name="Espace réservé des commentaires 2"/>
          <p:cNvSpPr>
            <a:spLocks noGrp="1"/>
          </p:cNvSpPr>
          <p:nvPr>
            <p:ph type="body" idx="1"/>
          </p:nvPr>
        </p:nvSpPr>
        <p:spPr/>
        <p:txBody>
          <a:bodyPr/>
          <a:lstStyle/>
          <a:p>
            <a:endParaRPr lang="fr-FR" dirty="0"/>
          </a:p>
        </p:txBody>
      </p:sp>
      <p:sp>
        <p:nvSpPr>
          <p:cNvPr id="2167812" name="Espace réservé du pied de page 3"/>
          <p:cNvSpPr txBox="1">
            <a:spLocks noGrp="1"/>
          </p:cNvSpPr>
          <p:nvPr/>
        </p:nvSpPr>
        <p:spPr bwMode="auto">
          <a:xfrm>
            <a:off x="0" y="10236845"/>
            <a:ext cx="2920483" cy="539417"/>
          </a:xfrm>
          <a:prstGeom prst="rect">
            <a:avLst/>
          </a:prstGeom>
          <a:noFill/>
          <a:ln w="9525">
            <a:noFill/>
            <a:miter lim="800000"/>
            <a:headEnd/>
            <a:tailEnd/>
          </a:ln>
        </p:spPr>
        <p:txBody>
          <a:bodyPr anchor="b"/>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Unité Support Sécurité ArcelorMittal Dunkerque</a:t>
            </a:r>
          </a:p>
        </p:txBody>
      </p:sp>
      <p:sp>
        <p:nvSpPr>
          <p:cNvPr id="2167813" name="Espace réservé du numéro de diapositive 4"/>
          <p:cNvSpPr txBox="1">
            <a:spLocks noGrp="1"/>
          </p:cNvSpPr>
          <p:nvPr/>
        </p:nvSpPr>
        <p:spPr bwMode="auto">
          <a:xfrm>
            <a:off x="3817398" y="10236845"/>
            <a:ext cx="2920483" cy="539417"/>
          </a:xfrm>
          <a:prstGeom prst="rect">
            <a:avLst/>
          </a:prstGeom>
          <a:noFill/>
          <a:ln w="9525">
            <a:noFill/>
            <a:miter lim="800000"/>
            <a:headEnd/>
            <a:tailEnd/>
          </a:ln>
        </p:spPr>
        <p:txBody>
          <a:bodyPr anchor="b"/>
          <a:lstStyle/>
          <a:p>
            <a:pPr marL="0" marR="0" lvl="0" indent="0" algn="r" defTabSz="342900" rtl="0" eaLnBrk="0" fontAlgn="auto" latinLnBrk="0" hangingPunct="0">
              <a:lnSpc>
                <a:spcPct val="100000"/>
              </a:lnSpc>
              <a:spcBef>
                <a:spcPts val="0"/>
              </a:spcBef>
              <a:spcAft>
                <a:spcPts val="0"/>
              </a:spcAft>
              <a:buClrTx/>
              <a:buSzTx/>
              <a:buFontTx/>
              <a:buNone/>
              <a:tabLst/>
              <a:defRPr/>
            </a:pPr>
            <a:fld id="{036BDC2E-95FF-4989-8104-0874D3C450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0" fontAlgn="auto" latinLnBrk="0" hangingPunct="0">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15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5AB0049F-22A5-4C30-BCF0-212A88953238}"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7810" name="Espace réservé de l'image des diapositives 1"/>
          <p:cNvSpPr>
            <a:spLocks noGrp="1" noRot="1" noChangeAspect="1" noTextEdit="1"/>
          </p:cNvSpPr>
          <p:nvPr>
            <p:ph type="sldImg"/>
          </p:nvPr>
        </p:nvSpPr>
        <p:spPr>
          <a:xfrm>
            <a:off x="90488" y="744538"/>
            <a:ext cx="6616700" cy="3722687"/>
          </a:xfrm>
          <a:ln/>
        </p:spPr>
      </p:sp>
      <p:sp>
        <p:nvSpPr>
          <p:cNvPr id="2167811" name="Espace réservé des commentaires 2"/>
          <p:cNvSpPr>
            <a:spLocks noGrp="1"/>
          </p:cNvSpPr>
          <p:nvPr>
            <p:ph type="body" idx="1"/>
          </p:nvPr>
        </p:nvSpPr>
        <p:spPr/>
        <p:txBody>
          <a:bodyPr/>
          <a:lstStyle/>
          <a:p>
            <a:endParaRPr lang="fr-FR" dirty="0"/>
          </a:p>
        </p:txBody>
      </p:sp>
      <p:sp>
        <p:nvSpPr>
          <p:cNvPr id="2167812" name="Espace réservé du pied de page 3"/>
          <p:cNvSpPr txBox="1">
            <a:spLocks noGrp="1"/>
          </p:cNvSpPr>
          <p:nvPr/>
        </p:nvSpPr>
        <p:spPr bwMode="auto">
          <a:xfrm>
            <a:off x="0" y="9429750"/>
            <a:ext cx="2946400" cy="496888"/>
          </a:xfrm>
          <a:prstGeom prst="rect">
            <a:avLst/>
          </a:prstGeom>
          <a:noFill/>
          <a:ln w="9525">
            <a:noFill/>
            <a:miter lim="800000"/>
            <a:headEnd/>
            <a:tailEnd/>
          </a:ln>
        </p:spPr>
        <p:txBody>
          <a:bodyPr anchor="b"/>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Unité Support Sécurité ArcelorMittal Dunkerque</a:t>
            </a:r>
          </a:p>
        </p:txBody>
      </p:sp>
      <p:sp>
        <p:nvSpPr>
          <p:cNvPr id="2167813" name="Espace réservé du numéro de diapositive 4"/>
          <p:cNvSpPr txBox="1">
            <a:spLocks noGrp="1"/>
          </p:cNvSpPr>
          <p:nvPr/>
        </p:nvSpPr>
        <p:spPr bwMode="auto">
          <a:xfrm>
            <a:off x="3851275" y="9429750"/>
            <a:ext cx="2946400" cy="496888"/>
          </a:xfrm>
          <a:prstGeom prst="rect">
            <a:avLst/>
          </a:prstGeom>
          <a:noFill/>
          <a:ln w="9525">
            <a:noFill/>
            <a:miter lim="800000"/>
            <a:headEnd/>
            <a:tailEnd/>
          </a:ln>
        </p:spPr>
        <p:txBody>
          <a:bodyPr anchor="b"/>
          <a:lstStyle/>
          <a:p>
            <a:pPr marL="0" marR="0" lvl="0" indent="0" algn="r" defTabSz="342900" rtl="0" eaLnBrk="0" fontAlgn="auto" latinLnBrk="0" hangingPunct="0">
              <a:lnSpc>
                <a:spcPct val="100000"/>
              </a:lnSpc>
              <a:spcBef>
                <a:spcPts val="0"/>
              </a:spcBef>
              <a:spcAft>
                <a:spcPts val="0"/>
              </a:spcAft>
              <a:buClrTx/>
              <a:buSzTx/>
              <a:buFontTx/>
              <a:buNone/>
              <a:tabLst/>
              <a:defRPr/>
            </a:pPr>
            <a:fld id="{036BDC2E-95FF-4989-8104-0874D3C450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0" fontAlgn="auto" latinLnBrk="0" hangingPunct="0">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15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5AB0049F-22A5-4C30-BCF0-212A88953238}"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7810" name="Espace réservé de l'image des diapositives 1"/>
          <p:cNvSpPr>
            <a:spLocks noGrp="1" noRot="1" noChangeAspect="1" noTextEdit="1"/>
          </p:cNvSpPr>
          <p:nvPr>
            <p:ph type="sldImg"/>
          </p:nvPr>
        </p:nvSpPr>
        <p:spPr>
          <a:xfrm>
            <a:off x="90488" y="744538"/>
            <a:ext cx="6616700" cy="3722687"/>
          </a:xfrm>
          <a:ln/>
        </p:spPr>
      </p:sp>
      <p:sp>
        <p:nvSpPr>
          <p:cNvPr id="2167811" name="Espace réservé des commentaires 2"/>
          <p:cNvSpPr>
            <a:spLocks noGrp="1"/>
          </p:cNvSpPr>
          <p:nvPr>
            <p:ph type="body" idx="1"/>
          </p:nvPr>
        </p:nvSpPr>
        <p:spPr/>
        <p:txBody>
          <a:bodyPr/>
          <a:lstStyle/>
          <a:p>
            <a:endParaRPr lang="fr-FR" dirty="0"/>
          </a:p>
        </p:txBody>
      </p:sp>
      <p:sp>
        <p:nvSpPr>
          <p:cNvPr id="2167812" name="Espace réservé du pied de page 3"/>
          <p:cNvSpPr txBox="1">
            <a:spLocks noGrp="1"/>
          </p:cNvSpPr>
          <p:nvPr/>
        </p:nvSpPr>
        <p:spPr bwMode="auto">
          <a:xfrm>
            <a:off x="0" y="9429750"/>
            <a:ext cx="2946400" cy="496888"/>
          </a:xfrm>
          <a:prstGeom prst="rect">
            <a:avLst/>
          </a:prstGeom>
          <a:noFill/>
          <a:ln w="9525">
            <a:noFill/>
            <a:miter lim="800000"/>
            <a:headEnd/>
            <a:tailEnd/>
          </a:ln>
        </p:spPr>
        <p:txBody>
          <a:bodyPr anchor="b"/>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Unité Support Sécurité ArcelorMittal Dunkerque</a:t>
            </a:r>
          </a:p>
        </p:txBody>
      </p:sp>
      <p:sp>
        <p:nvSpPr>
          <p:cNvPr id="2167813" name="Espace réservé du numéro de diapositive 4"/>
          <p:cNvSpPr txBox="1">
            <a:spLocks noGrp="1"/>
          </p:cNvSpPr>
          <p:nvPr/>
        </p:nvSpPr>
        <p:spPr bwMode="auto">
          <a:xfrm>
            <a:off x="3851275" y="9429750"/>
            <a:ext cx="2946400" cy="496888"/>
          </a:xfrm>
          <a:prstGeom prst="rect">
            <a:avLst/>
          </a:prstGeom>
          <a:noFill/>
          <a:ln w="9525">
            <a:noFill/>
            <a:miter lim="800000"/>
            <a:headEnd/>
            <a:tailEnd/>
          </a:ln>
        </p:spPr>
        <p:txBody>
          <a:bodyPr anchor="b"/>
          <a:lstStyle/>
          <a:p>
            <a:pPr marL="0" marR="0" lvl="0" indent="0" algn="r" defTabSz="342900" rtl="0" eaLnBrk="0" fontAlgn="auto" latinLnBrk="0" hangingPunct="0">
              <a:lnSpc>
                <a:spcPct val="100000"/>
              </a:lnSpc>
              <a:spcBef>
                <a:spcPts val="0"/>
              </a:spcBef>
              <a:spcAft>
                <a:spcPts val="0"/>
              </a:spcAft>
              <a:buClrTx/>
              <a:buSzTx/>
              <a:buFontTx/>
              <a:buNone/>
              <a:tabLst/>
              <a:defRPr/>
            </a:pPr>
            <a:fld id="{036BDC2E-95FF-4989-8104-0874D3C450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0" fontAlgn="auto" latinLnBrk="0" hangingPunct="0">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15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02AC812A-DEDA-4792-8F26-E53EDDBE7E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68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5AB0049F-22A5-4C30-BCF0-212A88953238}"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67810" name="Espace réservé de l'image des diapositives 1"/>
          <p:cNvSpPr>
            <a:spLocks noGrp="1" noRot="1" noChangeAspect="1" noTextEdit="1"/>
          </p:cNvSpPr>
          <p:nvPr>
            <p:ph type="sldImg"/>
          </p:nvPr>
        </p:nvSpPr>
        <p:spPr>
          <a:xfrm>
            <a:off x="-223838" y="808038"/>
            <a:ext cx="7185026" cy="4041775"/>
          </a:xfrm>
          <a:ln/>
        </p:spPr>
      </p:sp>
      <p:sp>
        <p:nvSpPr>
          <p:cNvPr id="2167811" name="Espace réservé des commentaires 2"/>
          <p:cNvSpPr>
            <a:spLocks noGrp="1"/>
          </p:cNvSpPr>
          <p:nvPr>
            <p:ph type="body" idx="1"/>
          </p:nvPr>
        </p:nvSpPr>
        <p:spPr/>
        <p:txBody>
          <a:bodyPr/>
          <a:lstStyle/>
          <a:p>
            <a:endParaRPr lang="fr-FR" dirty="0"/>
          </a:p>
        </p:txBody>
      </p:sp>
      <p:sp>
        <p:nvSpPr>
          <p:cNvPr id="2167812" name="Espace réservé du pied de page 3"/>
          <p:cNvSpPr txBox="1">
            <a:spLocks noGrp="1"/>
          </p:cNvSpPr>
          <p:nvPr/>
        </p:nvSpPr>
        <p:spPr bwMode="auto">
          <a:xfrm>
            <a:off x="0" y="10236845"/>
            <a:ext cx="2920483" cy="539417"/>
          </a:xfrm>
          <a:prstGeom prst="rect">
            <a:avLst/>
          </a:prstGeom>
          <a:noFill/>
          <a:ln w="9525">
            <a:noFill/>
            <a:miter lim="800000"/>
            <a:headEnd/>
            <a:tailEnd/>
          </a:ln>
        </p:spPr>
        <p:txBody>
          <a:bodyPr anchor="b"/>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Unité Support Sécurité ArcelorMittal Dunkerque</a:t>
            </a:r>
          </a:p>
        </p:txBody>
      </p:sp>
      <p:sp>
        <p:nvSpPr>
          <p:cNvPr id="2167813" name="Espace réservé du numéro de diapositive 4"/>
          <p:cNvSpPr txBox="1">
            <a:spLocks noGrp="1"/>
          </p:cNvSpPr>
          <p:nvPr/>
        </p:nvSpPr>
        <p:spPr bwMode="auto">
          <a:xfrm>
            <a:off x="3817398" y="10236845"/>
            <a:ext cx="2920483" cy="539417"/>
          </a:xfrm>
          <a:prstGeom prst="rect">
            <a:avLst/>
          </a:prstGeom>
          <a:noFill/>
          <a:ln w="9525">
            <a:noFill/>
            <a:miter lim="800000"/>
            <a:headEnd/>
            <a:tailEnd/>
          </a:ln>
        </p:spPr>
        <p:txBody>
          <a:bodyPr anchor="b"/>
          <a:lstStyle/>
          <a:p>
            <a:pPr marL="0" marR="0" lvl="0" indent="0" algn="r" defTabSz="342900" rtl="0" eaLnBrk="0" fontAlgn="auto" latinLnBrk="0" hangingPunct="0">
              <a:lnSpc>
                <a:spcPct val="100000"/>
              </a:lnSpc>
              <a:spcBef>
                <a:spcPts val="0"/>
              </a:spcBef>
              <a:spcAft>
                <a:spcPts val="0"/>
              </a:spcAft>
              <a:buClrTx/>
              <a:buSzTx/>
              <a:buFontTx/>
              <a:buNone/>
              <a:tabLst/>
              <a:defRPr/>
            </a:pPr>
            <a:fld id="{036BDC2E-95FF-4989-8104-0874D3C450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0" fontAlgn="auto" latinLnBrk="0" hangingPunct="0">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681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5AB0049F-22A5-4C30-BCF0-212A88953238}"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67810" name="Espace réservé de l'image des diapositives 1"/>
          <p:cNvSpPr>
            <a:spLocks noGrp="1" noRot="1" noChangeAspect="1" noTextEdit="1"/>
          </p:cNvSpPr>
          <p:nvPr>
            <p:ph type="sldImg"/>
          </p:nvPr>
        </p:nvSpPr>
        <p:spPr>
          <a:xfrm>
            <a:off x="-223838" y="808038"/>
            <a:ext cx="7185026" cy="4041775"/>
          </a:xfrm>
          <a:ln/>
        </p:spPr>
      </p:sp>
      <p:sp>
        <p:nvSpPr>
          <p:cNvPr id="2167811" name="Espace réservé des commentaires 2"/>
          <p:cNvSpPr>
            <a:spLocks noGrp="1"/>
          </p:cNvSpPr>
          <p:nvPr>
            <p:ph type="body" idx="1"/>
          </p:nvPr>
        </p:nvSpPr>
        <p:spPr/>
        <p:txBody>
          <a:bodyPr/>
          <a:lstStyle/>
          <a:p>
            <a:endParaRPr lang="fr-FR" dirty="0"/>
          </a:p>
        </p:txBody>
      </p:sp>
      <p:sp>
        <p:nvSpPr>
          <p:cNvPr id="2167812" name="Espace réservé du pied de page 3"/>
          <p:cNvSpPr txBox="1">
            <a:spLocks noGrp="1"/>
          </p:cNvSpPr>
          <p:nvPr/>
        </p:nvSpPr>
        <p:spPr bwMode="auto">
          <a:xfrm>
            <a:off x="0" y="10236845"/>
            <a:ext cx="2920483" cy="539417"/>
          </a:xfrm>
          <a:prstGeom prst="rect">
            <a:avLst/>
          </a:prstGeom>
          <a:noFill/>
          <a:ln w="9525">
            <a:noFill/>
            <a:miter lim="800000"/>
            <a:headEnd/>
            <a:tailEnd/>
          </a:ln>
        </p:spPr>
        <p:txBody>
          <a:bodyPr anchor="b"/>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Unité Support Sécurité ArcelorMittal Dunkerque</a:t>
            </a:r>
          </a:p>
        </p:txBody>
      </p:sp>
      <p:sp>
        <p:nvSpPr>
          <p:cNvPr id="2167813" name="Espace réservé du numéro de diapositive 4"/>
          <p:cNvSpPr txBox="1">
            <a:spLocks noGrp="1"/>
          </p:cNvSpPr>
          <p:nvPr/>
        </p:nvSpPr>
        <p:spPr bwMode="auto">
          <a:xfrm>
            <a:off x="3817398" y="10236845"/>
            <a:ext cx="2920483" cy="539417"/>
          </a:xfrm>
          <a:prstGeom prst="rect">
            <a:avLst/>
          </a:prstGeom>
          <a:noFill/>
          <a:ln w="9525">
            <a:noFill/>
            <a:miter lim="800000"/>
            <a:headEnd/>
            <a:tailEnd/>
          </a:ln>
        </p:spPr>
        <p:txBody>
          <a:bodyPr anchor="b"/>
          <a:lstStyle/>
          <a:p>
            <a:pPr marL="0" marR="0" lvl="0" indent="0" algn="r" defTabSz="342900" rtl="0" eaLnBrk="0" fontAlgn="auto" latinLnBrk="0" hangingPunct="0">
              <a:lnSpc>
                <a:spcPct val="100000"/>
              </a:lnSpc>
              <a:spcBef>
                <a:spcPts val="0"/>
              </a:spcBef>
              <a:spcAft>
                <a:spcPts val="0"/>
              </a:spcAft>
              <a:buClrTx/>
              <a:buSzTx/>
              <a:buFontTx/>
              <a:buNone/>
              <a:tabLst/>
              <a:defRPr/>
            </a:pPr>
            <a:fld id="{036BDC2E-95FF-4989-8104-0874D3C450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0" fontAlgn="auto" latinLnBrk="0" hangingPunct="0">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68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5AB0049F-22A5-4C30-BCF0-212A88953238}"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67810" name="Espace réservé de l'image des diapositives 1"/>
          <p:cNvSpPr>
            <a:spLocks noGrp="1" noRot="1" noChangeAspect="1" noTextEdit="1"/>
          </p:cNvSpPr>
          <p:nvPr>
            <p:ph type="sldImg"/>
          </p:nvPr>
        </p:nvSpPr>
        <p:spPr>
          <a:xfrm>
            <a:off x="90488" y="744538"/>
            <a:ext cx="6616700" cy="3722687"/>
          </a:xfrm>
          <a:ln/>
        </p:spPr>
      </p:sp>
      <p:sp>
        <p:nvSpPr>
          <p:cNvPr id="2167811" name="Espace réservé des commentaires 2"/>
          <p:cNvSpPr>
            <a:spLocks noGrp="1"/>
          </p:cNvSpPr>
          <p:nvPr>
            <p:ph type="body" idx="1"/>
          </p:nvPr>
        </p:nvSpPr>
        <p:spPr/>
        <p:txBody>
          <a:bodyPr/>
          <a:lstStyle/>
          <a:p>
            <a:endParaRPr lang="fr-FR" dirty="0"/>
          </a:p>
        </p:txBody>
      </p:sp>
      <p:sp>
        <p:nvSpPr>
          <p:cNvPr id="2167812" name="Espace réservé du pied de page 3"/>
          <p:cNvSpPr txBox="1">
            <a:spLocks noGrp="1"/>
          </p:cNvSpPr>
          <p:nvPr/>
        </p:nvSpPr>
        <p:spPr bwMode="auto">
          <a:xfrm>
            <a:off x="0" y="9429750"/>
            <a:ext cx="2946400" cy="496888"/>
          </a:xfrm>
          <a:prstGeom prst="rect">
            <a:avLst/>
          </a:prstGeom>
          <a:noFill/>
          <a:ln w="9525">
            <a:noFill/>
            <a:miter lim="800000"/>
            <a:headEnd/>
            <a:tailEnd/>
          </a:ln>
        </p:spPr>
        <p:txBody>
          <a:bodyPr anchor="b"/>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Unité Support Sécurité ArcelorMittal Dunkerque</a:t>
            </a:r>
          </a:p>
        </p:txBody>
      </p:sp>
      <p:sp>
        <p:nvSpPr>
          <p:cNvPr id="2167813" name="Espace réservé du numéro de diapositive 4"/>
          <p:cNvSpPr txBox="1">
            <a:spLocks noGrp="1"/>
          </p:cNvSpPr>
          <p:nvPr/>
        </p:nvSpPr>
        <p:spPr bwMode="auto">
          <a:xfrm>
            <a:off x="3851275" y="9429750"/>
            <a:ext cx="2946400" cy="496888"/>
          </a:xfrm>
          <a:prstGeom prst="rect">
            <a:avLst/>
          </a:prstGeom>
          <a:noFill/>
          <a:ln w="9525">
            <a:noFill/>
            <a:miter lim="800000"/>
            <a:headEnd/>
            <a:tailEnd/>
          </a:ln>
        </p:spPr>
        <p:txBody>
          <a:bodyPr anchor="b"/>
          <a:lstStyle/>
          <a:p>
            <a:pPr marL="0" marR="0" lvl="0" indent="0" algn="r" defTabSz="342900" rtl="0" eaLnBrk="0" fontAlgn="auto" latinLnBrk="0" hangingPunct="0">
              <a:lnSpc>
                <a:spcPct val="100000"/>
              </a:lnSpc>
              <a:spcBef>
                <a:spcPts val="0"/>
              </a:spcBef>
              <a:spcAft>
                <a:spcPts val="0"/>
              </a:spcAft>
              <a:buClrTx/>
              <a:buSzTx/>
              <a:buFontTx/>
              <a:buNone/>
              <a:tabLst/>
              <a:defRPr/>
            </a:pPr>
            <a:fld id="{036BDC2E-95FF-4989-8104-0874D3C450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0" fontAlgn="auto" latinLnBrk="0" hangingPunct="0">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68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5AB0049F-22A5-4C30-BCF0-212A88953238}"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67810" name="Espace réservé de l'image des diapositives 1"/>
          <p:cNvSpPr>
            <a:spLocks noGrp="1" noRot="1" noChangeAspect="1" noTextEdit="1"/>
          </p:cNvSpPr>
          <p:nvPr>
            <p:ph type="sldImg"/>
          </p:nvPr>
        </p:nvSpPr>
        <p:spPr>
          <a:xfrm>
            <a:off x="90488" y="744538"/>
            <a:ext cx="6616700" cy="3722687"/>
          </a:xfrm>
          <a:ln/>
        </p:spPr>
      </p:sp>
      <p:sp>
        <p:nvSpPr>
          <p:cNvPr id="2167811" name="Espace réservé des commentaires 2"/>
          <p:cNvSpPr>
            <a:spLocks noGrp="1"/>
          </p:cNvSpPr>
          <p:nvPr>
            <p:ph type="body" idx="1"/>
          </p:nvPr>
        </p:nvSpPr>
        <p:spPr/>
        <p:txBody>
          <a:bodyPr/>
          <a:lstStyle/>
          <a:p>
            <a:endParaRPr lang="fr-FR" dirty="0"/>
          </a:p>
        </p:txBody>
      </p:sp>
      <p:sp>
        <p:nvSpPr>
          <p:cNvPr id="2167812" name="Espace réservé du pied de page 3"/>
          <p:cNvSpPr txBox="1">
            <a:spLocks noGrp="1"/>
          </p:cNvSpPr>
          <p:nvPr/>
        </p:nvSpPr>
        <p:spPr bwMode="auto">
          <a:xfrm>
            <a:off x="0" y="9429750"/>
            <a:ext cx="2946400" cy="496888"/>
          </a:xfrm>
          <a:prstGeom prst="rect">
            <a:avLst/>
          </a:prstGeom>
          <a:noFill/>
          <a:ln w="9525">
            <a:noFill/>
            <a:miter lim="800000"/>
            <a:headEnd/>
            <a:tailEnd/>
          </a:ln>
        </p:spPr>
        <p:txBody>
          <a:bodyPr anchor="b"/>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Unité Support Sécurité ArcelorMittal Dunkerque</a:t>
            </a:r>
          </a:p>
        </p:txBody>
      </p:sp>
      <p:sp>
        <p:nvSpPr>
          <p:cNvPr id="2167813" name="Espace réservé du numéro de diapositive 4"/>
          <p:cNvSpPr txBox="1">
            <a:spLocks noGrp="1"/>
          </p:cNvSpPr>
          <p:nvPr/>
        </p:nvSpPr>
        <p:spPr bwMode="auto">
          <a:xfrm>
            <a:off x="3851275" y="9429750"/>
            <a:ext cx="2946400" cy="496888"/>
          </a:xfrm>
          <a:prstGeom prst="rect">
            <a:avLst/>
          </a:prstGeom>
          <a:noFill/>
          <a:ln w="9525">
            <a:noFill/>
            <a:miter lim="800000"/>
            <a:headEnd/>
            <a:tailEnd/>
          </a:ln>
        </p:spPr>
        <p:txBody>
          <a:bodyPr anchor="b"/>
          <a:lstStyle/>
          <a:p>
            <a:pPr marL="0" marR="0" lvl="0" indent="0" algn="r" defTabSz="342900" rtl="0" eaLnBrk="0" fontAlgn="auto" latinLnBrk="0" hangingPunct="0">
              <a:lnSpc>
                <a:spcPct val="100000"/>
              </a:lnSpc>
              <a:spcBef>
                <a:spcPts val="0"/>
              </a:spcBef>
              <a:spcAft>
                <a:spcPts val="0"/>
              </a:spcAft>
              <a:buClrTx/>
              <a:buSzTx/>
              <a:buFontTx/>
              <a:buNone/>
              <a:tabLst/>
              <a:defRPr/>
            </a:pPr>
            <a:fld id="{036BDC2E-95FF-4989-8104-0874D3C450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0" fontAlgn="auto" latinLnBrk="0" hangingPunct="0">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681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5AB0049F-22A5-4C30-BCF0-212A88953238}"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67810" name="Espace réservé de l'image des diapositives 1"/>
          <p:cNvSpPr>
            <a:spLocks noGrp="1" noRot="1" noChangeAspect="1" noTextEdit="1"/>
          </p:cNvSpPr>
          <p:nvPr>
            <p:ph type="sldImg"/>
          </p:nvPr>
        </p:nvSpPr>
        <p:spPr>
          <a:xfrm>
            <a:off x="-223838" y="808038"/>
            <a:ext cx="7185026" cy="4041775"/>
          </a:xfrm>
          <a:ln/>
        </p:spPr>
      </p:sp>
      <p:sp>
        <p:nvSpPr>
          <p:cNvPr id="2167811" name="Espace réservé des commentaires 2"/>
          <p:cNvSpPr>
            <a:spLocks noGrp="1"/>
          </p:cNvSpPr>
          <p:nvPr>
            <p:ph type="body" idx="1"/>
          </p:nvPr>
        </p:nvSpPr>
        <p:spPr/>
        <p:txBody>
          <a:bodyPr/>
          <a:lstStyle/>
          <a:p>
            <a:endParaRPr lang="fr-FR" dirty="0"/>
          </a:p>
        </p:txBody>
      </p:sp>
      <p:sp>
        <p:nvSpPr>
          <p:cNvPr id="2167812" name="Espace réservé du pied de page 3"/>
          <p:cNvSpPr txBox="1">
            <a:spLocks noGrp="1"/>
          </p:cNvSpPr>
          <p:nvPr/>
        </p:nvSpPr>
        <p:spPr bwMode="auto">
          <a:xfrm>
            <a:off x="0" y="10236845"/>
            <a:ext cx="2920483" cy="539417"/>
          </a:xfrm>
          <a:prstGeom prst="rect">
            <a:avLst/>
          </a:prstGeom>
          <a:noFill/>
          <a:ln w="9525">
            <a:noFill/>
            <a:miter lim="800000"/>
            <a:headEnd/>
            <a:tailEnd/>
          </a:ln>
        </p:spPr>
        <p:txBody>
          <a:bodyPr anchor="b"/>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Unité Support Sécurité ArcelorMittal Dunkerque</a:t>
            </a:r>
          </a:p>
        </p:txBody>
      </p:sp>
      <p:sp>
        <p:nvSpPr>
          <p:cNvPr id="2167813" name="Espace réservé du numéro de diapositive 4"/>
          <p:cNvSpPr txBox="1">
            <a:spLocks noGrp="1"/>
          </p:cNvSpPr>
          <p:nvPr/>
        </p:nvSpPr>
        <p:spPr bwMode="auto">
          <a:xfrm>
            <a:off x="3817398" y="10236845"/>
            <a:ext cx="2920483" cy="539417"/>
          </a:xfrm>
          <a:prstGeom prst="rect">
            <a:avLst/>
          </a:prstGeom>
          <a:noFill/>
          <a:ln w="9525">
            <a:noFill/>
            <a:miter lim="800000"/>
            <a:headEnd/>
            <a:tailEnd/>
          </a:ln>
        </p:spPr>
        <p:txBody>
          <a:bodyPr anchor="b"/>
          <a:lstStyle/>
          <a:p>
            <a:pPr marL="0" marR="0" lvl="0" indent="0" algn="r" defTabSz="342900" rtl="0" eaLnBrk="0" fontAlgn="auto" latinLnBrk="0" hangingPunct="0">
              <a:lnSpc>
                <a:spcPct val="100000"/>
              </a:lnSpc>
              <a:spcBef>
                <a:spcPts val="0"/>
              </a:spcBef>
              <a:spcAft>
                <a:spcPts val="0"/>
              </a:spcAft>
              <a:buClrTx/>
              <a:buSzTx/>
              <a:buFontTx/>
              <a:buNone/>
              <a:tabLst/>
              <a:defRPr/>
            </a:pPr>
            <a:fld id="{036BDC2E-95FF-4989-8104-0874D3C450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0" fontAlgn="auto" latinLnBrk="0" hangingPunct="0">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681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AC812A-DEDA-4792-8F26-E53EDDBE7EB9}" type="slidenum">
              <a:rPr lang="en-GB" smtClean="0"/>
              <a:t>14</a:t>
            </a:fld>
            <a:endParaRPr lang="en-GB" dirty="0"/>
          </a:p>
        </p:txBody>
      </p:sp>
    </p:spTree>
    <p:extLst>
      <p:ext uri="{BB962C8B-B14F-4D97-AF65-F5344CB8AC3E}">
        <p14:creationId xmlns:p14="http://schemas.microsoft.com/office/powerpoint/2010/main" val="1174041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5AB0049F-22A5-4C30-BCF0-212A88953238}"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7810" name="Espace réservé de l'image des diapositives 1"/>
          <p:cNvSpPr>
            <a:spLocks noGrp="1" noRot="1" noChangeAspect="1" noTextEdit="1"/>
          </p:cNvSpPr>
          <p:nvPr>
            <p:ph type="sldImg"/>
          </p:nvPr>
        </p:nvSpPr>
        <p:spPr>
          <a:xfrm>
            <a:off x="-223838" y="808038"/>
            <a:ext cx="7185026" cy="4041775"/>
          </a:xfrm>
          <a:ln/>
        </p:spPr>
      </p:sp>
      <p:sp>
        <p:nvSpPr>
          <p:cNvPr id="2167811" name="Espace réservé des commentaires 2"/>
          <p:cNvSpPr>
            <a:spLocks noGrp="1"/>
          </p:cNvSpPr>
          <p:nvPr>
            <p:ph type="body" idx="1"/>
          </p:nvPr>
        </p:nvSpPr>
        <p:spPr/>
        <p:txBody>
          <a:bodyPr/>
          <a:lstStyle/>
          <a:p>
            <a:endParaRPr lang="fr-FR" dirty="0"/>
          </a:p>
        </p:txBody>
      </p:sp>
      <p:sp>
        <p:nvSpPr>
          <p:cNvPr id="2167812" name="Espace réservé du pied de page 3"/>
          <p:cNvSpPr txBox="1">
            <a:spLocks noGrp="1"/>
          </p:cNvSpPr>
          <p:nvPr/>
        </p:nvSpPr>
        <p:spPr bwMode="auto">
          <a:xfrm>
            <a:off x="0" y="10236845"/>
            <a:ext cx="2920483" cy="539417"/>
          </a:xfrm>
          <a:prstGeom prst="rect">
            <a:avLst/>
          </a:prstGeom>
          <a:noFill/>
          <a:ln w="9525">
            <a:noFill/>
            <a:miter lim="800000"/>
            <a:headEnd/>
            <a:tailEnd/>
          </a:ln>
        </p:spPr>
        <p:txBody>
          <a:bodyPr anchor="b"/>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Unité Support Sécurité ArcelorMittal Dunkerque</a:t>
            </a:r>
          </a:p>
        </p:txBody>
      </p:sp>
      <p:sp>
        <p:nvSpPr>
          <p:cNvPr id="2167813" name="Espace réservé du numéro de diapositive 4"/>
          <p:cNvSpPr txBox="1">
            <a:spLocks noGrp="1"/>
          </p:cNvSpPr>
          <p:nvPr/>
        </p:nvSpPr>
        <p:spPr bwMode="auto">
          <a:xfrm>
            <a:off x="3817398" y="10236845"/>
            <a:ext cx="2920483" cy="539417"/>
          </a:xfrm>
          <a:prstGeom prst="rect">
            <a:avLst/>
          </a:prstGeom>
          <a:noFill/>
          <a:ln w="9525">
            <a:noFill/>
            <a:miter lim="800000"/>
            <a:headEnd/>
            <a:tailEnd/>
          </a:ln>
        </p:spPr>
        <p:txBody>
          <a:bodyPr anchor="b"/>
          <a:lstStyle/>
          <a:p>
            <a:pPr marL="0" marR="0" lvl="0" indent="0" algn="r" defTabSz="342900" rtl="0" eaLnBrk="0" fontAlgn="auto" latinLnBrk="0" hangingPunct="0">
              <a:lnSpc>
                <a:spcPct val="100000"/>
              </a:lnSpc>
              <a:spcBef>
                <a:spcPts val="0"/>
              </a:spcBef>
              <a:spcAft>
                <a:spcPts val="0"/>
              </a:spcAft>
              <a:buClrTx/>
              <a:buSzTx/>
              <a:buFontTx/>
              <a:buNone/>
              <a:tabLst/>
              <a:defRPr/>
            </a:pPr>
            <a:fld id="{036BDC2E-95FF-4989-8104-0874D3C450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42900" rtl="0" eaLnBrk="0" fontAlgn="auto" latinLnBrk="0" hangingPunct="0">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15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5991" y="945000"/>
            <a:ext cx="8514009" cy="307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7" name="Rectangle 5">
            <a:extLst>
              <a:ext uri="{FF2B5EF4-FFF2-40B4-BE49-F238E27FC236}">
                <a16:creationId xmlns:a16="http://schemas.microsoft.com/office/drawing/2014/main" id="{DE65D08B-79C9-485D-A876-9F63BA201D06}"/>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8" name="Date Placeholder 3">
            <a:extLst>
              <a:ext uri="{FF2B5EF4-FFF2-40B4-BE49-F238E27FC236}">
                <a16:creationId xmlns:a16="http://schemas.microsoft.com/office/drawing/2014/main" id="{6D7F194B-4125-45EA-9042-E9682F337867}"/>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3D9F456D-96F7-432C-BDF2-58A8B055AD5C}"/>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1105030795"/>
      </p:ext>
    </p:extLst>
  </p:cSld>
  <p:clrMapOvr>
    <a:masterClrMapping/>
  </p:clrMapOvr>
  <p:extLst>
    <p:ext uri="{DCECCB84-F9BA-43D5-87BE-67443E8EF086}">
      <p15:sldGuideLst xmlns:p15="http://schemas.microsoft.com/office/powerpoint/2012/main">
        <p15:guide id="1" pos="193" userDrawn="1">
          <p15:clr>
            <a:srgbClr val="FBAE40"/>
          </p15:clr>
        </p15:guide>
        <p15:guide id="2" pos="5567" userDrawn="1">
          <p15:clr>
            <a:srgbClr val="FBAE40"/>
          </p15:clr>
        </p15:guide>
        <p15:guide id="3" orient="horz" pos="599" userDrawn="1">
          <p15:clr>
            <a:srgbClr val="FBAE40"/>
          </p15:clr>
        </p15:guide>
        <p15:guide id="4" orient="horz" pos="25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line Title &amp; Two Images">
    <p:spTree>
      <p:nvGrpSpPr>
        <p:cNvPr id="1" name=""/>
        <p:cNvGrpSpPr/>
        <p:nvPr/>
      </p:nvGrpSpPr>
      <p:grpSpPr>
        <a:xfrm>
          <a:off x="0" y="0"/>
          <a:ext cx="0" cy="0"/>
          <a:chOff x="0" y="0"/>
          <a:chExt cx="0" cy="0"/>
        </a:xfrm>
      </p:grpSpPr>
      <p:sp>
        <p:nvSpPr>
          <p:cNvPr id="2" name="Title 1"/>
          <p:cNvSpPr>
            <a:spLocks noGrp="1"/>
          </p:cNvSpPr>
          <p:nvPr>
            <p:ph type="title"/>
          </p:nvPr>
        </p:nvSpPr>
        <p:spPr>
          <a:xfrm>
            <a:off x="305100" y="270000"/>
            <a:ext cx="8514009" cy="513000"/>
          </a:xfrm>
        </p:spPr>
        <p:txBody>
          <a:bodyPr/>
          <a:lstStyle/>
          <a:p>
            <a:r>
              <a:rPr lang="en-US" dirty="0"/>
              <a:t>Click to edit Master title style</a:t>
            </a:r>
          </a:p>
        </p:txBody>
      </p:sp>
      <p:sp>
        <p:nvSpPr>
          <p:cNvPr id="3" name="Content Placeholder 2"/>
          <p:cNvSpPr>
            <a:spLocks noGrp="1"/>
          </p:cNvSpPr>
          <p:nvPr>
            <p:ph sz="half" idx="1"/>
          </p:nvPr>
        </p:nvSpPr>
        <p:spPr>
          <a:xfrm>
            <a:off x="305100" y="945000"/>
            <a:ext cx="4050000" cy="486000"/>
          </a:xfrm>
        </p:spPr>
        <p:txBody>
          <a:bodyPr/>
          <a:lstStyle>
            <a:lvl1pPr marL="563" indent="0">
              <a:buNone/>
              <a:defRPr sz="1400" b="1">
                <a:solidFill>
                  <a:schemeClr val="tx2"/>
                </a:solidFill>
              </a:defRPr>
            </a:lvl1pPr>
            <a:lvl2pPr marL="201403"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0" name="Picture Placeholder 9">
            <a:extLst>
              <a:ext uri="{FF2B5EF4-FFF2-40B4-BE49-F238E27FC236}">
                <a16:creationId xmlns:a16="http://schemas.microsoft.com/office/drawing/2014/main" id="{1A6E24D0-F3C2-452A-832E-2C6DED5EB078}"/>
              </a:ext>
            </a:extLst>
          </p:cNvPr>
          <p:cNvSpPr>
            <a:spLocks noGrp="1"/>
          </p:cNvSpPr>
          <p:nvPr>
            <p:ph type="pic" sz="quarter" idx="13"/>
          </p:nvPr>
        </p:nvSpPr>
        <p:spPr>
          <a:xfrm>
            <a:off x="305101" y="1539000"/>
            <a:ext cx="4049687" cy="2916000"/>
          </a:xfrm>
        </p:spPr>
        <p:txBody>
          <a:bodyPr/>
          <a:lstStyle>
            <a:lvl1pPr marL="563" indent="0">
              <a:buNone/>
              <a:defRPr/>
            </a:lvl1pPr>
          </a:lstStyle>
          <a:p>
            <a:r>
              <a:rPr lang="en-US"/>
              <a:t>Click icon to add picture</a:t>
            </a:r>
            <a:endParaRPr lang="en-GB"/>
          </a:p>
        </p:txBody>
      </p:sp>
      <p:sp>
        <p:nvSpPr>
          <p:cNvPr id="11" name="Content Placeholder 2">
            <a:extLst>
              <a:ext uri="{FF2B5EF4-FFF2-40B4-BE49-F238E27FC236}">
                <a16:creationId xmlns:a16="http://schemas.microsoft.com/office/drawing/2014/main" id="{863C149B-0AE5-4517-8928-C3556769A76D}"/>
              </a:ext>
            </a:extLst>
          </p:cNvPr>
          <p:cNvSpPr>
            <a:spLocks noGrp="1"/>
          </p:cNvSpPr>
          <p:nvPr>
            <p:ph sz="half" idx="14"/>
          </p:nvPr>
        </p:nvSpPr>
        <p:spPr>
          <a:xfrm>
            <a:off x="4770000" y="945000"/>
            <a:ext cx="4050000" cy="486000"/>
          </a:xfrm>
        </p:spPr>
        <p:txBody>
          <a:bodyPr/>
          <a:lstStyle>
            <a:lvl1pPr marL="563" indent="0">
              <a:buNone/>
              <a:defRPr sz="1400" b="1">
                <a:solidFill>
                  <a:schemeClr val="tx2"/>
                </a:solidFill>
              </a:defRPr>
            </a:lvl1pPr>
            <a:lvl2pPr marL="201403"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2" name="Picture Placeholder 9">
            <a:extLst>
              <a:ext uri="{FF2B5EF4-FFF2-40B4-BE49-F238E27FC236}">
                <a16:creationId xmlns:a16="http://schemas.microsoft.com/office/drawing/2014/main" id="{686F52B1-FDE3-4E14-9986-D219BFDBF5F4}"/>
              </a:ext>
            </a:extLst>
          </p:cNvPr>
          <p:cNvSpPr>
            <a:spLocks noGrp="1"/>
          </p:cNvSpPr>
          <p:nvPr>
            <p:ph type="pic" sz="quarter" idx="15"/>
          </p:nvPr>
        </p:nvSpPr>
        <p:spPr>
          <a:xfrm>
            <a:off x="4770314" y="1539000"/>
            <a:ext cx="4049687" cy="2916000"/>
          </a:xfrm>
        </p:spPr>
        <p:txBody>
          <a:bodyPr/>
          <a:lstStyle>
            <a:lvl1pPr marL="563" indent="0">
              <a:buNone/>
              <a:defRPr/>
            </a:lvl1pPr>
          </a:lstStyle>
          <a:p>
            <a:r>
              <a:rPr lang="en-US"/>
              <a:t>Click icon to add picture</a:t>
            </a:r>
            <a:endParaRPr lang="en-GB"/>
          </a:p>
        </p:txBody>
      </p:sp>
      <p:sp>
        <p:nvSpPr>
          <p:cNvPr id="14" name="Rectangle 6">
            <a:extLst>
              <a:ext uri="{FF2B5EF4-FFF2-40B4-BE49-F238E27FC236}">
                <a16:creationId xmlns:a16="http://schemas.microsoft.com/office/drawing/2014/main" id="{C0269937-71BB-431E-9FD6-143D300E3E83}"/>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8" name="Rectangle 5">
            <a:extLst>
              <a:ext uri="{FF2B5EF4-FFF2-40B4-BE49-F238E27FC236}">
                <a16:creationId xmlns:a16="http://schemas.microsoft.com/office/drawing/2014/main" id="{54D18F0B-AD1B-4280-9391-E43F6EE6E206}"/>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20" name="Date Placeholder 3">
            <a:extLst>
              <a:ext uri="{FF2B5EF4-FFF2-40B4-BE49-F238E27FC236}">
                <a16:creationId xmlns:a16="http://schemas.microsoft.com/office/drawing/2014/main" id="{F61CD0A1-F5EF-454F-91DF-8A01F4A3E720}"/>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3" name="Text Placeholder 9">
            <a:extLst>
              <a:ext uri="{FF2B5EF4-FFF2-40B4-BE49-F238E27FC236}">
                <a16:creationId xmlns:a16="http://schemas.microsoft.com/office/drawing/2014/main" id="{1F8FFF5C-1BC2-8D4B-85B4-42B048AB0E83}"/>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6" name="Graphic 15">
            <a:extLst>
              <a:ext uri="{FF2B5EF4-FFF2-40B4-BE49-F238E27FC236}">
                <a16:creationId xmlns:a16="http://schemas.microsoft.com/office/drawing/2014/main" id="{839576AB-B6C8-0848-97E2-44017EC4E3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2546942619"/>
      </p:ext>
    </p:extLst>
  </p:cSld>
  <p:clrMapOvr>
    <a:masterClrMapping/>
  </p:clrMapOvr>
  <p:extLst>
    <p:ext uri="{DCECCB84-F9BA-43D5-87BE-67443E8EF086}">
      <p15:sldGuideLst xmlns:p15="http://schemas.microsoft.com/office/powerpoint/2012/main">
        <p15:guide id="1" orient="horz" pos="599" userDrawn="1">
          <p15:clr>
            <a:srgbClr val="FBAE40"/>
          </p15:clr>
        </p15:guide>
        <p15:guide id="2" orient="horz" pos="2811" userDrawn="1">
          <p15:clr>
            <a:srgbClr val="FBAE40"/>
          </p15:clr>
        </p15:guide>
        <p15:guide id="3" pos="193" userDrawn="1">
          <p15:clr>
            <a:srgbClr val="FBAE40"/>
          </p15:clr>
        </p15:guide>
        <p15:guide id="4" pos="55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32400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863C149B-0AE5-4517-8928-C3556769A76D}"/>
              </a:ext>
            </a:extLst>
          </p:cNvPr>
          <p:cNvSpPr>
            <a:spLocks noGrp="1"/>
          </p:cNvSpPr>
          <p:nvPr>
            <p:ph sz="half" idx="14"/>
          </p:nvPr>
        </p:nvSpPr>
        <p:spPr>
          <a:xfrm>
            <a:off x="4770000" y="945000"/>
            <a:ext cx="4050000" cy="486000"/>
          </a:xfrm>
        </p:spPr>
        <p:txBody>
          <a:bodyPr/>
          <a:lstStyle>
            <a:lvl1pPr marL="563" indent="0">
              <a:buNone/>
              <a:defRPr sz="1400" b="1">
                <a:solidFill>
                  <a:schemeClr val="bg2"/>
                </a:solidFill>
              </a:defRPr>
            </a:lvl1pPr>
            <a:lvl2pPr marL="201403"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2" name="Picture Placeholder 9">
            <a:extLst>
              <a:ext uri="{FF2B5EF4-FFF2-40B4-BE49-F238E27FC236}">
                <a16:creationId xmlns:a16="http://schemas.microsoft.com/office/drawing/2014/main" id="{686F52B1-FDE3-4E14-9986-D219BFDBF5F4}"/>
              </a:ext>
            </a:extLst>
          </p:cNvPr>
          <p:cNvSpPr>
            <a:spLocks noGrp="1"/>
          </p:cNvSpPr>
          <p:nvPr>
            <p:ph type="pic" sz="quarter" idx="15"/>
          </p:nvPr>
        </p:nvSpPr>
        <p:spPr>
          <a:xfrm>
            <a:off x="4770314" y="1539000"/>
            <a:ext cx="4049687" cy="2916000"/>
          </a:xfrm>
        </p:spPr>
        <p:txBody>
          <a:bodyPr/>
          <a:lstStyle>
            <a:lvl1pPr marL="563" indent="0">
              <a:buNone/>
              <a:defRPr/>
            </a:lvl1pPr>
          </a:lstStyle>
          <a:p>
            <a:r>
              <a:rPr lang="en-US"/>
              <a:t>Click icon to add picture</a:t>
            </a:r>
            <a:endParaRPr lang="en-GB"/>
          </a:p>
        </p:txBody>
      </p:sp>
      <p:sp>
        <p:nvSpPr>
          <p:cNvPr id="13" name="Content Placeholder 2">
            <a:extLst>
              <a:ext uri="{FF2B5EF4-FFF2-40B4-BE49-F238E27FC236}">
                <a16:creationId xmlns:a16="http://schemas.microsoft.com/office/drawing/2014/main" id="{E0C06F53-3CC1-4031-A3A6-25EFE8BFF454}"/>
              </a:ext>
            </a:extLst>
          </p:cNvPr>
          <p:cNvSpPr>
            <a:spLocks noGrp="1"/>
          </p:cNvSpPr>
          <p:nvPr>
            <p:ph sz="half" idx="16"/>
          </p:nvPr>
        </p:nvSpPr>
        <p:spPr>
          <a:xfrm>
            <a:off x="305991" y="945000"/>
            <a:ext cx="4050000" cy="3510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a:extLst>
              <a:ext uri="{FF2B5EF4-FFF2-40B4-BE49-F238E27FC236}">
                <a16:creationId xmlns:a16="http://schemas.microsoft.com/office/drawing/2014/main" id="{DE3679C8-D7F6-42B6-A820-69300FFA830D}"/>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C89FDE3E-96D4-4AD1-9713-69A9346A8087}"/>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4849DF84-F6E7-4FC4-BE68-958DE9AB19B2}"/>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4" name="Text Placeholder 9">
            <a:extLst>
              <a:ext uri="{FF2B5EF4-FFF2-40B4-BE49-F238E27FC236}">
                <a16:creationId xmlns:a16="http://schemas.microsoft.com/office/drawing/2014/main" id="{E09E86CD-F177-9C47-B9E0-ED1CACFA1208}"/>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1334567029"/>
      </p:ext>
    </p:extLst>
  </p:cSld>
  <p:clrMapOvr>
    <a:masterClrMapping/>
  </p:clrMapOvr>
  <p:extLst>
    <p:ext uri="{DCECCB84-F9BA-43D5-87BE-67443E8EF086}">
      <p15:sldGuideLst xmlns:p15="http://schemas.microsoft.com/office/powerpoint/2012/main">
        <p15:guide id="1" orient="horz" pos="2811" userDrawn="1">
          <p15:clr>
            <a:srgbClr val="FBAE40"/>
          </p15:clr>
        </p15:guide>
        <p15:guide id="2" orient="horz" pos="599" userDrawn="1">
          <p15:clr>
            <a:srgbClr val="FBAE40"/>
          </p15:clr>
        </p15:guide>
        <p15:guide id="3" pos="193" userDrawn="1">
          <p15:clr>
            <a:srgbClr val="FBAE40"/>
          </p15:clr>
        </p15:guide>
        <p15:guide id="4" pos="556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line Title &amp; Image">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513000"/>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863C149B-0AE5-4517-8928-C3556769A76D}"/>
              </a:ext>
            </a:extLst>
          </p:cNvPr>
          <p:cNvSpPr>
            <a:spLocks noGrp="1"/>
          </p:cNvSpPr>
          <p:nvPr>
            <p:ph sz="half" idx="14"/>
          </p:nvPr>
        </p:nvSpPr>
        <p:spPr>
          <a:xfrm>
            <a:off x="4770000" y="945000"/>
            <a:ext cx="4050000" cy="486000"/>
          </a:xfrm>
        </p:spPr>
        <p:txBody>
          <a:bodyPr/>
          <a:lstStyle>
            <a:lvl1pPr marL="563" indent="0">
              <a:buNone/>
              <a:defRPr sz="1400" b="1">
                <a:solidFill>
                  <a:schemeClr val="tx2"/>
                </a:solidFill>
              </a:defRPr>
            </a:lvl1pPr>
            <a:lvl2pPr marL="201403"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2" name="Picture Placeholder 9">
            <a:extLst>
              <a:ext uri="{FF2B5EF4-FFF2-40B4-BE49-F238E27FC236}">
                <a16:creationId xmlns:a16="http://schemas.microsoft.com/office/drawing/2014/main" id="{686F52B1-FDE3-4E14-9986-D219BFDBF5F4}"/>
              </a:ext>
            </a:extLst>
          </p:cNvPr>
          <p:cNvSpPr>
            <a:spLocks noGrp="1"/>
          </p:cNvSpPr>
          <p:nvPr>
            <p:ph type="pic" sz="quarter" idx="15"/>
          </p:nvPr>
        </p:nvSpPr>
        <p:spPr>
          <a:xfrm>
            <a:off x="4770314" y="1539000"/>
            <a:ext cx="4049687" cy="2916000"/>
          </a:xfrm>
        </p:spPr>
        <p:txBody>
          <a:bodyPr/>
          <a:lstStyle>
            <a:lvl1pPr marL="563" indent="0">
              <a:buNone/>
              <a:defRPr/>
            </a:lvl1pPr>
          </a:lstStyle>
          <a:p>
            <a:r>
              <a:rPr lang="en-US"/>
              <a:t>Click icon to add picture</a:t>
            </a:r>
            <a:endParaRPr lang="en-GB"/>
          </a:p>
        </p:txBody>
      </p:sp>
      <p:sp>
        <p:nvSpPr>
          <p:cNvPr id="14" name="Rectangle 6">
            <a:extLst>
              <a:ext uri="{FF2B5EF4-FFF2-40B4-BE49-F238E27FC236}">
                <a16:creationId xmlns:a16="http://schemas.microsoft.com/office/drawing/2014/main" id="{B9A679CA-26BE-4AEB-AE86-9549F8207E20}"/>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8" name="Rectangle 5">
            <a:extLst>
              <a:ext uri="{FF2B5EF4-FFF2-40B4-BE49-F238E27FC236}">
                <a16:creationId xmlns:a16="http://schemas.microsoft.com/office/drawing/2014/main" id="{D92FE2F2-12F1-48D8-B264-6B2C7808A9FF}"/>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20" name="Date Placeholder 3">
            <a:extLst>
              <a:ext uri="{FF2B5EF4-FFF2-40B4-BE49-F238E27FC236}">
                <a16:creationId xmlns:a16="http://schemas.microsoft.com/office/drawing/2014/main" id="{676097A1-4426-4925-8ED0-37212128E6ED}"/>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5" name="Content Placeholder 2">
            <a:extLst>
              <a:ext uri="{FF2B5EF4-FFF2-40B4-BE49-F238E27FC236}">
                <a16:creationId xmlns:a16="http://schemas.microsoft.com/office/drawing/2014/main" id="{90499720-C445-D94C-A2E8-033061F5E066}"/>
              </a:ext>
            </a:extLst>
          </p:cNvPr>
          <p:cNvSpPr>
            <a:spLocks noGrp="1"/>
          </p:cNvSpPr>
          <p:nvPr>
            <p:ph sz="half" idx="16"/>
          </p:nvPr>
        </p:nvSpPr>
        <p:spPr>
          <a:xfrm>
            <a:off x="305991" y="945000"/>
            <a:ext cx="4050000" cy="3510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a:extLst>
              <a:ext uri="{FF2B5EF4-FFF2-40B4-BE49-F238E27FC236}">
                <a16:creationId xmlns:a16="http://schemas.microsoft.com/office/drawing/2014/main" id="{1C93D6FB-A976-0D42-A7E1-B7FC0FEC77C9}"/>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7" name="Graphic 16">
            <a:extLst>
              <a:ext uri="{FF2B5EF4-FFF2-40B4-BE49-F238E27FC236}">
                <a16:creationId xmlns:a16="http://schemas.microsoft.com/office/drawing/2014/main" id="{D46ECE55-60D8-1D42-B1F2-A7147B7F662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1269019716"/>
      </p:ext>
    </p:extLst>
  </p:cSld>
  <p:clrMapOvr>
    <a:masterClrMapping/>
  </p:clrMapOvr>
  <p:extLst>
    <p:ext uri="{DCECCB84-F9BA-43D5-87BE-67443E8EF086}">
      <p15:sldGuideLst xmlns:p15="http://schemas.microsoft.com/office/powerpoint/2012/main">
        <p15:guide id="1" orient="horz" pos="2811" userDrawn="1">
          <p15:clr>
            <a:srgbClr val="FBAE40"/>
          </p15:clr>
        </p15:guide>
        <p15:guide id="2" orient="horz" pos="599" userDrawn="1">
          <p15:clr>
            <a:srgbClr val="FBAE40"/>
          </p15:clr>
        </p15:guide>
        <p15:guide id="3" pos="193" userDrawn="1">
          <p15:clr>
            <a:srgbClr val="FBAE40"/>
          </p15:clr>
        </p15:guide>
        <p15:guide id="4" pos="55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 &amp; Tex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6E4E9AD-2161-43DE-9632-5D104F87BD7D}"/>
              </a:ext>
            </a:extLst>
          </p:cNvPr>
          <p:cNvSpPr>
            <a:spLocks noGrp="1"/>
          </p:cNvSpPr>
          <p:nvPr>
            <p:ph idx="16"/>
          </p:nvPr>
        </p:nvSpPr>
        <p:spPr>
          <a:xfrm>
            <a:off x="4770000" y="945000"/>
            <a:ext cx="4050000" cy="3078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5991" y="270000"/>
            <a:ext cx="8514009" cy="324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5100" y="945000"/>
            <a:ext cx="4050000" cy="486000"/>
          </a:xfrm>
        </p:spPr>
        <p:txBody>
          <a:bodyPr/>
          <a:lstStyle>
            <a:lvl1pPr marL="563" indent="0">
              <a:buNone/>
              <a:defRPr sz="1400" b="1">
                <a:solidFill>
                  <a:schemeClr val="bg2"/>
                </a:solidFill>
              </a:defRPr>
            </a:lvl1pPr>
            <a:lvl2pPr marL="201403"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0" name="Picture Placeholder 9">
            <a:extLst>
              <a:ext uri="{FF2B5EF4-FFF2-40B4-BE49-F238E27FC236}">
                <a16:creationId xmlns:a16="http://schemas.microsoft.com/office/drawing/2014/main" id="{1A6E24D0-F3C2-452A-832E-2C6DED5EB078}"/>
              </a:ext>
            </a:extLst>
          </p:cNvPr>
          <p:cNvSpPr>
            <a:spLocks noGrp="1"/>
          </p:cNvSpPr>
          <p:nvPr>
            <p:ph type="pic" sz="quarter" idx="13"/>
          </p:nvPr>
        </p:nvSpPr>
        <p:spPr>
          <a:xfrm>
            <a:off x="305101" y="1539000"/>
            <a:ext cx="4049687" cy="2484000"/>
          </a:xfrm>
        </p:spPr>
        <p:txBody>
          <a:bodyPr/>
          <a:lstStyle>
            <a:lvl1pPr marL="563" indent="0">
              <a:buNone/>
              <a:defRPr/>
            </a:lvl1pPr>
          </a:lstStyle>
          <a:p>
            <a:r>
              <a:rPr lang="en-US" dirty="0"/>
              <a:t>Click icon to add picture</a:t>
            </a:r>
            <a:endParaRPr lang="en-GB" dirty="0"/>
          </a:p>
        </p:txBody>
      </p:sp>
      <p:sp>
        <p:nvSpPr>
          <p:cNvPr id="5" name="Text Placeholder 4">
            <a:extLst>
              <a:ext uri="{FF2B5EF4-FFF2-40B4-BE49-F238E27FC236}">
                <a16:creationId xmlns:a16="http://schemas.microsoft.com/office/drawing/2014/main" id="{2050ABBE-577D-4E00-9DB0-45362722D6AE}"/>
              </a:ext>
            </a:extLst>
          </p:cNvPr>
          <p:cNvSpPr>
            <a:spLocks noGrp="1"/>
          </p:cNvSpPr>
          <p:nvPr>
            <p:ph type="body" sz="quarter" idx="17"/>
          </p:nvPr>
        </p:nvSpPr>
        <p:spPr>
          <a:xfrm>
            <a:off x="305991" y="4131000"/>
            <a:ext cx="8514009" cy="310500"/>
          </a:xfrm>
          <a:solidFill>
            <a:schemeClr val="accent6"/>
          </a:solidFill>
        </p:spPr>
        <p:txBody>
          <a:bodyPr lIns="90000" rIns="90000" anchor="ctr"/>
          <a:lstStyle>
            <a:lvl1pPr marL="563" indent="0">
              <a:buNone/>
              <a:defRPr sz="1200" b="1">
                <a:solidFill>
                  <a:schemeClr val="tx1"/>
                </a:solidFill>
              </a:defRPr>
            </a:lvl1pPr>
            <a:lvl2pPr marL="201403" indent="0">
              <a:buNone/>
              <a:defRPr sz="1200" b="1">
                <a:solidFill>
                  <a:schemeClr val="bg1"/>
                </a:solidFill>
              </a:defRPr>
            </a:lvl2pPr>
            <a:lvl3pPr marL="408384" indent="0">
              <a:buNone/>
              <a:defRPr sz="1200" b="1">
                <a:solidFill>
                  <a:schemeClr val="bg1"/>
                </a:solidFill>
              </a:defRPr>
            </a:lvl3pPr>
            <a:lvl4pPr marL="608410" indent="0">
              <a:buNone/>
              <a:defRPr sz="1200" b="1">
                <a:solidFill>
                  <a:schemeClr val="bg1"/>
                </a:solidFill>
              </a:defRPr>
            </a:lvl4pPr>
            <a:lvl5pPr marL="812006" indent="0">
              <a:buNone/>
              <a:defRPr sz="1200" b="1">
                <a:solidFill>
                  <a:schemeClr val="bg1"/>
                </a:solidFill>
              </a:defRPr>
            </a:lvl5pPr>
          </a:lstStyle>
          <a:p>
            <a:pPr lvl="0"/>
            <a:r>
              <a:rPr lang="en-US" dirty="0"/>
              <a:t>Edit Master text styles</a:t>
            </a:r>
          </a:p>
        </p:txBody>
      </p:sp>
      <p:sp>
        <p:nvSpPr>
          <p:cNvPr id="11" name="Rectangle 6">
            <a:extLst>
              <a:ext uri="{FF2B5EF4-FFF2-40B4-BE49-F238E27FC236}">
                <a16:creationId xmlns:a16="http://schemas.microsoft.com/office/drawing/2014/main" id="{899AAB31-0C28-4F5C-8211-6792AD6BAEBF}"/>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6" name="Rectangle 5">
            <a:extLst>
              <a:ext uri="{FF2B5EF4-FFF2-40B4-BE49-F238E27FC236}">
                <a16:creationId xmlns:a16="http://schemas.microsoft.com/office/drawing/2014/main" id="{73E5C5B2-229A-4AE8-80AE-98482FD29304}"/>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7" name="Date Placeholder 3">
            <a:extLst>
              <a:ext uri="{FF2B5EF4-FFF2-40B4-BE49-F238E27FC236}">
                <a16:creationId xmlns:a16="http://schemas.microsoft.com/office/drawing/2014/main" id="{CD79415E-1EEA-4ABA-9894-961154D5618F}"/>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2" name="Text Placeholder 9">
            <a:extLst>
              <a:ext uri="{FF2B5EF4-FFF2-40B4-BE49-F238E27FC236}">
                <a16:creationId xmlns:a16="http://schemas.microsoft.com/office/drawing/2014/main" id="{13261DD9-017C-BC45-B9E9-4A289EB4EE60}"/>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239890089"/>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193" userDrawn="1">
          <p15:clr>
            <a:srgbClr val="FBAE40"/>
          </p15:clr>
        </p15:guide>
        <p15:guide id="3" pos="5567" userDrawn="1">
          <p15:clr>
            <a:srgbClr val="FBAE40"/>
          </p15:clr>
        </p15:guide>
        <p15:guide id="4" orient="horz" pos="253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wo-line Title, Diagram &amp; Tex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6E4E9AD-2161-43DE-9632-5D104F87BD7D}"/>
              </a:ext>
            </a:extLst>
          </p:cNvPr>
          <p:cNvSpPr>
            <a:spLocks noGrp="1"/>
          </p:cNvSpPr>
          <p:nvPr>
            <p:ph idx="16"/>
          </p:nvPr>
        </p:nvSpPr>
        <p:spPr>
          <a:xfrm>
            <a:off x="4770000" y="945000"/>
            <a:ext cx="4050000" cy="307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05991" y="270000"/>
            <a:ext cx="8514009" cy="513000"/>
          </a:xfrm>
        </p:spPr>
        <p:txBody>
          <a:bodyPr/>
          <a:lstStyle/>
          <a:p>
            <a:r>
              <a:rPr lang="en-US"/>
              <a:t>Click to edit Master title style</a:t>
            </a:r>
          </a:p>
        </p:txBody>
      </p:sp>
      <p:sp>
        <p:nvSpPr>
          <p:cNvPr id="3" name="Content Placeholder 2"/>
          <p:cNvSpPr>
            <a:spLocks noGrp="1"/>
          </p:cNvSpPr>
          <p:nvPr>
            <p:ph sz="half" idx="1"/>
          </p:nvPr>
        </p:nvSpPr>
        <p:spPr>
          <a:xfrm>
            <a:off x="305991" y="945000"/>
            <a:ext cx="4050000" cy="486000"/>
          </a:xfrm>
        </p:spPr>
        <p:txBody>
          <a:bodyPr/>
          <a:lstStyle>
            <a:lvl1pPr marL="563" indent="0">
              <a:buNone/>
              <a:defRPr sz="1400" b="1">
                <a:solidFill>
                  <a:schemeClr val="tx2"/>
                </a:solidFill>
              </a:defRPr>
            </a:lvl1pPr>
            <a:lvl2pPr marL="201403"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0" name="Picture Placeholder 9">
            <a:extLst>
              <a:ext uri="{FF2B5EF4-FFF2-40B4-BE49-F238E27FC236}">
                <a16:creationId xmlns:a16="http://schemas.microsoft.com/office/drawing/2014/main" id="{1A6E24D0-F3C2-452A-832E-2C6DED5EB078}"/>
              </a:ext>
            </a:extLst>
          </p:cNvPr>
          <p:cNvSpPr>
            <a:spLocks noGrp="1"/>
          </p:cNvSpPr>
          <p:nvPr>
            <p:ph type="pic" sz="quarter" idx="13"/>
          </p:nvPr>
        </p:nvSpPr>
        <p:spPr>
          <a:xfrm>
            <a:off x="306305" y="1539000"/>
            <a:ext cx="4049687" cy="2484000"/>
          </a:xfrm>
        </p:spPr>
        <p:txBody>
          <a:bodyPr/>
          <a:lstStyle>
            <a:lvl1pPr marL="563" indent="0">
              <a:buNone/>
              <a:defRPr/>
            </a:lvl1pPr>
          </a:lstStyle>
          <a:p>
            <a:r>
              <a:rPr lang="en-US"/>
              <a:t>Click icon to add picture</a:t>
            </a:r>
            <a:endParaRPr lang="en-GB"/>
          </a:p>
        </p:txBody>
      </p:sp>
      <p:sp>
        <p:nvSpPr>
          <p:cNvPr id="5" name="Text Placeholder 4">
            <a:extLst>
              <a:ext uri="{FF2B5EF4-FFF2-40B4-BE49-F238E27FC236}">
                <a16:creationId xmlns:a16="http://schemas.microsoft.com/office/drawing/2014/main" id="{2050ABBE-577D-4E00-9DB0-45362722D6AE}"/>
              </a:ext>
            </a:extLst>
          </p:cNvPr>
          <p:cNvSpPr>
            <a:spLocks noGrp="1"/>
          </p:cNvSpPr>
          <p:nvPr>
            <p:ph type="body" sz="quarter" idx="17"/>
          </p:nvPr>
        </p:nvSpPr>
        <p:spPr>
          <a:xfrm>
            <a:off x="305991" y="4131000"/>
            <a:ext cx="8514009" cy="310500"/>
          </a:xfrm>
          <a:solidFill>
            <a:schemeClr val="accent6"/>
          </a:solidFill>
        </p:spPr>
        <p:txBody>
          <a:bodyPr lIns="90000" rIns="90000" anchor="ctr"/>
          <a:lstStyle>
            <a:lvl1pPr marL="563" indent="0">
              <a:buNone/>
              <a:defRPr sz="1200" b="1">
                <a:solidFill>
                  <a:schemeClr val="tx1"/>
                </a:solidFill>
              </a:defRPr>
            </a:lvl1pPr>
            <a:lvl2pPr marL="201403" indent="0">
              <a:buNone/>
              <a:defRPr sz="1200" b="1">
                <a:solidFill>
                  <a:schemeClr val="bg1"/>
                </a:solidFill>
              </a:defRPr>
            </a:lvl2pPr>
            <a:lvl3pPr marL="408384" indent="0">
              <a:buNone/>
              <a:defRPr sz="1200" b="1">
                <a:solidFill>
                  <a:schemeClr val="bg1"/>
                </a:solidFill>
              </a:defRPr>
            </a:lvl3pPr>
            <a:lvl4pPr marL="608410" indent="0">
              <a:buNone/>
              <a:defRPr sz="1200" b="1">
                <a:solidFill>
                  <a:schemeClr val="bg1"/>
                </a:solidFill>
              </a:defRPr>
            </a:lvl4pPr>
            <a:lvl5pPr marL="812006" indent="0">
              <a:buNone/>
              <a:defRPr sz="1200" b="1">
                <a:solidFill>
                  <a:schemeClr val="bg1"/>
                </a:solidFill>
              </a:defRPr>
            </a:lvl5pPr>
          </a:lstStyle>
          <a:p>
            <a:pPr lvl="0"/>
            <a:r>
              <a:rPr lang="en-US" dirty="0"/>
              <a:t>Edit Master text styles</a:t>
            </a:r>
          </a:p>
        </p:txBody>
      </p:sp>
      <p:sp>
        <p:nvSpPr>
          <p:cNvPr id="17" name="Rectangle 6">
            <a:extLst>
              <a:ext uri="{FF2B5EF4-FFF2-40B4-BE49-F238E27FC236}">
                <a16:creationId xmlns:a16="http://schemas.microsoft.com/office/drawing/2014/main" id="{373669A0-0EBD-4456-867A-A9328E82891C}"/>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9" name="Rectangle 5">
            <a:extLst>
              <a:ext uri="{FF2B5EF4-FFF2-40B4-BE49-F238E27FC236}">
                <a16:creationId xmlns:a16="http://schemas.microsoft.com/office/drawing/2014/main" id="{01D65FF6-D640-4BF1-BF72-8E43AE10D453}"/>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20" name="Date Placeholder 3">
            <a:extLst>
              <a:ext uri="{FF2B5EF4-FFF2-40B4-BE49-F238E27FC236}">
                <a16:creationId xmlns:a16="http://schemas.microsoft.com/office/drawing/2014/main" id="{E6EF7406-C576-4848-97C7-AAA7FC1757FA}"/>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4" name="Text Placeholder 9">
            <a:extLst>
              <a:ext uri="{FF2B5EF4-FFF2-40B4-BE49-F238E27FC236}">
                <a16:creationId xmlns:a16="http://schemas.microsoft.com/office/drawing/2014/main" id="{EC582A0E-9430-634A-9419-DFBA800AECE4}"/>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5" name="Graphic 14">
            <a:extLst>
              <a:ext uri="{FF2B5EF4-FFF2-40B4-BE49-F238E27FC236}">
                <a16:creationId xmlns:a16="http://schemas.microsoft.com/office/drawing/2014/main" id="{1A29E133-93B4-2F44-87CD-5B71EE62D0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292592091"/>
      </p:ext>
    </p:extLst>
  </p:cSld>
  <p:clrMapOvr>
    <a:masterClrMapping/>
  </p:clrMapOvr>
  <p:extLst>
    <p:ext uri="{DCECCB84-F9BA-43D5-87BE-67443E8EF086}">
      <p15:sldGuideLst xmlns:p15="http://schemas.microsoft.com/office/powerpoint/2012/main">
        <p15:guide id="1" orient="horz" pos="2539" userDrawn="1">
          <p15:clr>
            <a:srgbClr val="FBAE40"/>
          </p15:clr>
        </p15:guide>
        <p15:guide id="2" orient="horz" pos="599" userDrawn="1">
          <p15:clr>
            <a:srgbClr val="FBAE40"/>
          </p15:clr>
        </p15:guide>
        <p15:guide id="3" pos="193" userDrawn="1">
          <p15:clr>
            <a:srgbClr val="FBAE40"/>
          </p15:clr>
        </p15:guide>
        <p15:guide id="4" pos="55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5991" y="945000"/>
            <a:ext cx="8514009"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able Placeholder 5">
            <a:extLst>
              <a:ext uri="{FF2B5EF4-FFF2-40B4-BE49-F238E27FC236}">
                <a16:creationId xmlns:a16="http://schemas.microsoft.com/office/drawing/2014/main" id="{FBEFD6C2-91B4-4CD4-9A79-D05CB40D8D0D}"/>
              </a:ext>
            </a:extLst>
          </p:cNvPr>
          <p:cNvSpPr>
            <a:spLocks noGrp="1"/>
          </p:cNvSpPr>
          <p:nvPr>
            <p:ph type="tbl" sz="quarter" idx="12"/>
          </p:nvPr>
        </p:nvSpPr>
        <p:spPr>
          <a:xfrm>
            <a:off x="305991" y="2241000"/>
            <a:ext cx="8514009" cy="2241000"/>
          </a:xfrm>
        </p:spPr>
        <p:txBody>
          <a:bodyPr/>
          <a:lstStyle>
            <a:lvl1pPr marL="563" indent="0">
              <a:buNone/>
              <a:defRPr>
                <a:solidFill>
                  <a:schemeClr val="tx1"/>
                </a:solidFill>
              </a:defRPr>
            </a:lvl1pPr>
          </a:lstStyle>
          <a:p>
            <a:r>
              <a:rPr lang="en-US" dirty="0"/>
              <a:t>Click icon to add table</a:t>
            </a:r>
            <a:endParaRPr lang="en-GB" dirty="0"/>
          </a:p>
        </p:txBody>
      </p:sp>
      <p:sp>
        <p:nvSpPr>
          <p:cNvPr id="9" name="Rectangle 6">
            <a:extLst>
              <a:ext uri="{FF2B5EF4-FFF2-40B4-BE49-F238E27FC236}">
                <a16:creationId xmlns:a16="http://schemas.microsoft.com/office/drawing/2014/main" id="{FD5AA67F-D774-4717-932C-F0B29822B90E}"/>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4" name="Rectangle 5">
            <a:extLst>
              <a:ext uri="{FF2B5EF4-FFF2-40B4-BE49-F238E27FC236}">
                <a16:creationId xmlns:a16="http://schemas.microsoft.com/office/drawing/2014/main" id="{FBA5458A-D52A-4182-9D4F-B733461BD03F}"/>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5" name="Date Placeholder 3">
            <a:extLst>
              <a:ext uri="{FF2B5EF4-FFF2-40B4-BE49-F238E27FC236}">
                <a16:creationId xmlns:a16="http://schemas.microsoft.com/office/drawing/2014/main" id="{3B4092C3-EE46-4DDC-9B63-41F7B0856C14}"/>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D1A7F938-8874-D547-8D0E-7CDD13CA79FB}"/>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2062819727"/>
      </p:ext>
    </p:extLst>
  </p:cSld>
  <p:clrMapOvr>
    <a:masterClrMapping/>
  </p:clrMapOvr>
  <p:extLst>
    <p:ext uri="{DCECCB84-F9BA-43D5-87BE-67443E8EF086}">
      <p15:sldGuideLst xmlns:p15="http://schemas.microsoft.com/office/powerpoint/2012/main">
        <p15:guide id="1" orient="horz" pos="599" userDrawn="1">
          <p15:clr>
            <a:srgbClr val="FBAE40"/>
          </p15:clr>
        </p15:guide>
        <p15:guide id="2" orient="horz" pos="2828" userDrawn="1">
          <p15:clr>
            <a:srgbClr val="FBAE40"/>
          </p15:clr>
        </p15:guide>
        <p15:guide id="3" pos="193" userDrawn="1">
          <p15:clr>
            <a:srgbClr val="FBAE40"/>
          </p15:clr>
        </p15:guide>
        <p15:guide id="4" pos="55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5991"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id="{339FEA5C-F0F7-4DC8-A3CB-4F59CD62336D}"/>
              </a:ext>
            </a:extLst>
          </p:cNvPr>
          <p:cNvSpPr>
            <a:spLocks noGrp="1"/>
          </p:cNvSpPr>
          <p:nvPr>
            <p:ph type="chart" sz="quarter" idx="12"/>
          </p:nvPr>
        </p:nvSpPr>
        <p:spPr>
          <a:xfrm>
            <a:off x="305991" y="2241000"/>
            <a:ext cx="8514009" cy="2241000"/>
          </a:xfrm>
        </p:spPr>
        <p:txBody>
          <a:bodyPr/>
          <a:lstStyle>
            <a:lvl1pPr marL="563" indent="0">
              <a:buNone/>
              <a:defRPr>
                <a:solidFill>
                  <a:schemeClr val="tx1"/>
                </a:solidFill>
              </a:defRPr>
            </a:lvl1pPr>
          </a:lstStyle>
          <a:p>
            <a:r>
              <a:rPr lang="en-US"/>
              <a:t>Click icon to add chart</a:t>
            </a:r>
            <a:endParaRPr lang="en-GB" dirty="0"/>
          </a:p>
        </p:txBody>
      </p:sp>
      <p:sp>
        <p:nvSpPr>
          <p:cNvPr id="14" name="Rectangle 6">
            <a:extLst>
              <a:ext uri="{FF2B5EF4-FFF2-40B4-BE49-F238E27FC236}">
                <a16:creationId xmlns:a16="http://schemas.microsoft.com/office/drawing/2014/main" id="{A284587B-1CDA-4876-A793-514BF8C6E912}"/>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5" name="Rectangle 5">
            <a:extLst>
              <a:ext uri="{FF2B5EF4-FFF2-40B4-BE49-F238E27FC236}">
                <a16:creationId xmlns:a16="http://schemas.microsoft.com/office/drawing/2014/main" id="{A34C3E2D-DFBD-4199-9925-A48E0A0840BE}"/>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6" name="Date Placeholder 3">
            <a:extLst>
              <a:ext uri="{FF2B5EF4-FFF2-40B4-BE49-F238E27FC236}">
                <a16:creationId xmlns:a16="http://schemas.microsoft.com/office/drawing/2014/main" id="{853F276A-A474-4D15-B610-649F7439CFEE}"/>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7D49E691-BB78-AD4F-9E18-1D3065F2A320}"/>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1844077882"/>
      </p:ext>
    </p:extLst>
  </p:cSld>
  <p:clrMapOvr>
    <a:masterClrMapping/>
  </p:clrMapOvr>
  <p:extLst>
    <p:ext uri="{DCECCB84-F9BA-43D5-87BE-67443E8EF086}">
      <p15:sldGuideLst xmlns:p15="http://schemas.microsoft.com/office/powerpoint/2012/main">
        <p15:guide id="1" orient="horz" pos="599" userDrawn="1">
          <p15:clr>
            <a:srgbClr val="FBAE40"/>
          </p15:clr>
        </p15:guide>
        <p15:guide id="2" orient="horz" pos="2828" userDrawn="1">
          <p15:clr>
            <a:srgbClr val="FBAE40"/>
          </p15:clr>
        </p15:guide>
        <p15:guide id="3" pos="193" userDrawn="1">
          <p15:clr>
            <a:srgbClr val="FBAE40"/>
          </p15:clr>
        </p15:guide>
        <p15:guide id="4" pos="55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line Title, Text &amp; Table">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513000"/>
          </a:xfrm>
        </p:spPr>
        <p:txBody>
          <a:bodyPr/>
          <a:lstStyle/>
          <a:p>
            <a:r>
              <a:rPr lang="en-US"/>
              <a:t>Click to edit Master title style</a:t>
            </a:r>
            <a:endParaRPr lang="en-US" dirty="0"/>
          </a:p>
        </p:txBody>
      </p:sp>
      <p:sp>
        <p:nvSpPr>
          <p:cNvPr id="3" name="Content Placeholder 2"/>
          <p:cNvSpPr>
            <a:spLocks noGrp="1"/>
          </p:cNvSpPr>
          <p:nvPr>
            <p:ph idx="1"/>
          </p:nvPr>
        </p:nvSpPr>
        <p:spPr>
          <a:xfrm>
            <a:off x="305991"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able Placeholder 5">
            <a:extLst>
              <a:ext uri="{FF2B5EF4-FFF2-40B4-BE49-F238E27FC236}">
                <a16:creationId xmlns:a16="http://schemas.microsoft.com/office/drawing/2014/main" id="{FBEFD6C2-91B4-4CD4-9A79-D05CB40D8D0D}"/>
              </a:ext>
            </a:extLst>
          </p:cNvPr>
          <p:cNvSpPr>
            <a:spLocks noGrp="1"/>
          </p:cNvSpPr>
          <p:nvPr>
            <p:ph type="tbl" sz="quarter" idx="12"/>
          </p:nvPr>
        </p:nvSpPr>
        <p:spPr>
          <a:xfrm>
            <a:off x="305991" y="2241000"/>
            <a:ext cx="8514009" cy="2241000"/>
          </a:xfrm>
        </p:spPr>
        <p:txBody>
          <a:bodyPr/>
          <a:lstStyle>
            <a:lvl1pPr marL="563" indent="0">
              <a:buNone/>
              <a:defRPr>
                <a:solidFill>
                  <a:schemeClr val="tx1"/>
                </a:solidFill>
              </a:defRPr>
            </a:lvl1pPr>
          </a:lstStyle>
          <a:p>
            <a:r>
              <a:rPr lang="en-US"/>
              <a:t>Click icon to add table</a:t>
            </a:r>
            <a:endParaRPr lang="en-GB"/>
          </a:p>
        </p:txBody>
      </p:sp>
      <p:sp>
        <p:nvSpPr>
          <p:cNvPr id="12" name="Rectangle 6">
            <a:extLst>
              <a:ext uri="{FF2B5EF4-FFF2-40B4-BE49-F238E27FC236}">
                <a16:creationId xmlns:a16="http://schemas.microsoft.com/office/drawing/2014/main" id="{C864E540-FF59-4025-8314-E98F695F9301}"/>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6" name="Rectangle 5">
            <a:extLst>
              <a:ext uri="{FF2B5EF4-FFF2-40B4-BE49-F238E27FC236}">
                <a16:creationId xmlns:a16="http://schemas.microsoft.com/office/drawing/2014/main" id="{A6C897A3-6BB6-4DE3-A141-15C36C89E8FE}"/>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81B1DC07-E33B-4ABF-8144-061A20796FDD}"/>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1" name="Text Placeholder 9">
            <a:extLst>
              <a:ext uri="{FF2B5EF4-FFF2-40B4-BE49-F238E27FC236}">
                <a16:creationId xmlns:a16="http://schemas.microsoft.com/office/drawing/2014/main" id="{1988E372-5EE9-7642-AB53-E7282EA4FFA1}"/>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3" name="Graphic 12">
            <a:extLst>
              <a:ext uri="{FF2B5EF4-FFF2-40B4-BE49-F238E27FC236}">
                <a16:creationId xmlns:a16="http://schemas.microsoft.com/office/drawing/2014/main" id="{0DCA48CE-0CC7-7246-AC4A-F253A445FC6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296530756"/>
      </p:ext>
    </p:extLst>
  </p:cSld>
  <p:clrMapOvr>
    <a:masterClrMapping/>
  </p:clrMapOvr>
  <p:extLst>
    <p:ext uri="{DCECCB84-F9BA-43D5-87BE-67443E8EF086}">
      <p15:sldGuideLst xmlns:p15="http://schemas.microsoft.com/office/powerpoint/2012/main">
        <p15:guide id="1" orient="horz" pos="599" userDrawn="1">
          <p15:clr>
            <a:srgbClr val="FBAE40"/>
          </p15:clr>
        </p15:guide>
        <p15:guide id="2" orient="horz" pos="2828" userDrawn="1">
          <p15:clr>
            <a:srgbClr val="FBAE40"/>
          </p15:clr>
        </p15:guide>
        <p15:guide id="3" pos="193" userDrawn="1">
          <p15:clr>
            <a:srgbClr val="FBAE40"/>
          </p15:clr>
        </p15:guide>
        <p15:guide id="4" pos="55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line Title, Text &amp; Chart">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513000"/>
          </a:xfrm>
        </p:spPr>
        <p:txBody>
          <a:bodyPr/>
          <a:lstStyle/>
          <a:p>
            <a:r>
              <a:rPr lang="en-US"/>
              <a:t>Click to edit Master title style</a:t>
            </a:r>
          </a:p>
        </p:txBody>
      </p:sp>
      <p:sp>
        <p:nvSpPr>
          <p:cNvPr id="3" name="Content Placeholder 2"/>
          <p:cNvSpPr>
            <a:spLocks noGrp="1"/>
          </p:cNvSpPr>
          <p:nvPr>
            <p:ph idx="1"/>
          </p:nvPr>
        </p:nvSpPr>
        <p:spPr>
          <a:xfrm>
            <a:off x="305991"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id="{339FEA5C-F0F7-4DC8-A3CB-4F59CD62336D}"/>
              </a:ext>
            </a:extLst>
          </p:cNvPr>
          <p:cNvSpPr>
            <a:spLocks noGrp="1"/>
          </p:cNvSpPr>
          <p:nvPr>
            <p:ph type="chart" sz="quarter" idx="12"/>
          </p:nvPr>
        </p:nvSpPr>
        <p:spPr>
          <a:xfrm>
            <a:off x="305991" y="2241000"/>
            <a:ext cx="8514009" cy="2241000"/>
          </a:xfrm>
        </p:spPr>
        <p:txBody>
          <a:bodyPr/>
          <a:lstStyle>
            <a:lvl1pPr marL="563" indent="0">
              <a:buNone/>
              <a:defRPr>
                <a:solidFill>
                  <a:schemeClr val="tx1"/>
                </a:solidFill>
              </a:defRPr>
            </a:lvl1pPr>
          </a:lstStyle>
          <a:p>
            <a:r>
              <a:rPr lang="en-US"/>
              <a:t>Click icon to add chart</a:t>
            </a:r>
            <a:endParaRPr lang="en-GB" dirty="0"/>
          </a:p>
        </p:txBody>
      </p:sp>
      <p:sp>
        <p:nvSpPr>
          <p:cNvPr id="12" name="Rectangle 6">
            <a:extLst>
              <a:ext uri="{FF2B5EF4-FFF2-40B4-BE49-F238E27FC236}">
                <a16:creationId xmlns:a16="http://schemas.microsoft.com/office/drawing/2014/main" id="{31D130F5-5749-41B7-83E7-606999E8164C}"/>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6" name="Rectangle 5">
            <a:extLst>
              <a:ext uri="{FF2B5EF4-FFF2-40B4-BE49-F238E27FC236}">
                <a16:creationId xmlns:a16="http://schemas.microsoft.com/office/drawing/2014/main" id="{CDEA80CA-6343-47F9-8111-C0231C91CB76}"/>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8B6BF80E-F726-4844-9E12-485EE1B5510E}"/>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85062487-7D01-E446-ABAA-916EA777020E}"/>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3" name="Graphic 12">
            <a:extLst>
              <a:ext uri="{FF2B5EF4-FFF2-40B4-BE49-F238E27FC236}">
                <a16:creationId xmlns:a16="http://schemas.microsoft.com/office/drawing/2014/main" id="{CD7CC6F3-F341-3943-BBB4-4F6FB87458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2373489124"/>
      </p:ext>
    </p:extLst>
  </p:cSld>
  <p:clrMapOvr>
    <a:masterClrMapping/>
  </p:clrMapOvr>
  <p:extLst>
    <p:ext uri="{DCECCB84-F9BA-43D5-87BE-67443E8EF086}">
      <p15:sldGuideLst xmlns:p15="http://schemas.microsoft.com/office/powerpoint/2012/main">
        <p15:guide id="1" pos="193" userDrawn="1">
          <p15:clr>
            <a:srgbClr val="FBAE40"/>
          </p15:clr>
        </p15:guide>
        <p15:guide id="2" pos="5567" userDrawn="1">
          <p15:clr>
            <a:srgbClr val="FBAE40"/>
          </p15:clr>
        </p15:guide>
        <p15:guide id="3" orient="horz" pos="2828" userDrawn="1">
          <p15:clr>
            <a:srgbClr val="FBAE40"/>
          </p15:clr>
        </p15:guide>
        <p15:guide id="4" orient="horz" pos="59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hart Placeholder 8">
            <a:extLst>
              <a:ext uri="{FF2B5EF4-FFF2-40B4-BE49-F238E27FC236}">
                <a16:creationId xmlns:a16="http://schemas.microsoft.com/office/drawing/2014/main" id="{339FEA5C-F0F7-4DC8-A3CB-4F59CD62336D}"/>
              </a:ext>
            </a:extLst>
          </p:cNvPr>
          <p:cNvSpPr>
            <a:spLocks noGrp="1"/>
          </p:cNvSpPr>
          <p:nvPr>
            <p:ph type="chart" sz="quarter" idx="12"/>
          </p:nvPr>
        </p:nvSpPr>
        <p:spPr>
          <a:xfrm>
            <a:off x="305991" y="1350000"/>
            <a:ext cx="8514009" cy="2862000"/>
          </a:xfrm>
        </p:spPr>
        <p:txBody>
          <a:bodyPr/>
          <a:lstStyle>
            <a:lvl1pPr marL="563" indent="0">
              <a:buNone/>
              <a:defRPr>
                <a:solidFill>
                  <a:schemeClr val="tx1"/>
                </a:solidFill>
              </a:defRPr>
            </a:lvl1pPr>
          </a:lstStyle>
          <a:p>
            <a:r>
              <a:rPr lang="en-US" dirty="0"/>
              <a:t>Click icon to add chart</a:t>
            </a:r>
            <a:endParaRPr lang="en-GB" dirty="0"/>
          </a:p>
        </p:txBody>
      </p:sp>
      <p:sp>
        <p:nvSpPr>
          <p:cNvPr id="6" name="Text Placeholder 5">
            <a:extLst>
              <a:ext uri="{FF2B5EF4-FFF2-40B4-BE49-F238E27FC236}">
                <a16:creationId xmlns:a16="http://schemas.microsoft.com/office/drawing/2014/main" id="{AF83CBA1-C6E0-4CB0-8A5A-295EFEC839D3}"/>
              </a:ext>
            </a:extLst>
          </p:cNvPr>
          <p:cNvSpPr>
            <a:spLocks noGrp="1"/>
          </p:cNvSpPr>
          <p:nvPr>
            <p:ph type="body" sz="quarter" idx="13"/>
          </p:nvPr>
        </p:nvSpPr>
        <p:spPr>
          <a:xfrm>
            <a:off x="305991" y="945000"/>
            <a:ext cx="8514009" cy="243000"/>
          </a:xfrm>
        </p:spPr>
        <p:txBody>
          <a:bodyPr/>
          <a:lstStyle>
            <a:lvl1pPr marL="563" indent="0">
              <a:buNone/>
              <a:defRPr sz="1000"/>
            </a:lvl1pPr>
            <a:lvl2pPr marL="201403" indent="0">
              <a:buNone/>
              <a:defRPr/>
            </a:lvl2pPr>
            <a:lvl3pPr marL="408384" indent="0">
              <a:buNone/>
              <a:defRPr/>
            </a:lvl3pPr>
            <a:lvl4pPr marL="608410" indent="0">
              <a:buNone/>
              <a:defRPr/>
            </a:lvl4pPr>
            <a:lvl5pPr marL="812006" indent="0">
              <a:buNone/>
              <a:defRPr/>
            </a:lvl5pPr>
          </a:lstStyle>
          <a:p>
            <a:pPr lvl="0"/>
            <a:r>
              <a:rPr lang="en-US" dirty="0"/>
              <a:t>Edit Master text styles</a:t>
            </a:r>
          </a:p>
        </p:txBody>
      </p:sp>
      <p:sp>
        <p:nvSpPr>
          <p:cNvPr id="12" name="Text Placeholder 11">
            <a:extLst>
              <a:ext uri="{FF2B5EF4-FFF2-40B4-BE49-F238E27FC236}">
                <a16:creationId xmlns:a16="http://schemas.microsoft.com/office/drawing/2014/main" id="{BBB089D0-2AB9-4B3B-B3F0-FBDDC33A8B2B}"/>
              </a:ext>
            </a:extLst>
          </p:cNvPr>
          <p:cNvSpPr>
            <a:spLocks noGrp="1"/>
          </p:cNvSpPr>
          <p:nvPr>
            <p:ph type="body" sz="quarter" idx="14"/>
          </p:nvPr>
        </p:nvSpPr>
        <p:spPr>
          <a:xfrm>
            <a:off x="305991" y="4266000"/>
            <a:ext cx="7041600" cy="270000"/>
          </a:xfrm>
        </p:spPr>
        <p:txBody>
          <a:bodyPr/>
          <a:lstStyle>
            <a:lvl1pPr marL="563" indent="0">
              <a:buNone/>
              <a:defRPr sz="600"/>
            </a:lvl1pPr>
            <a:lvl2pPr marL="201403" indent="0">
              <a:buNone/>
              <a:defRPr sz="600"/>
            </a:lvl2pPr>
            <a:lvl3pPr marL="408384" indent="0">
              <a:buNone/>
              <a:defRPr sz="600"/>
            </a:lvl3pPr>
            <a:lvl4pPr marL="608410" indent="0">
              <a:buNone/>
              <a:defRPr sz="600"/>
            </a:lvl4pPr>
            <a:lvl5pPr marL="812006" indent="0">
              <a:buNone/>
              <a:defRPr sz="600"/>
            </a:lvl5pPr>
          </a:lstStyle>
          <a:p>
            <a:pPr lvl="0"/>
            <a:r>
              <a:rPr lang="en-US"/>
              <a:t>Edit Master text styles</a:t>
            </a:r>
          </a:p>
        </p:txBody>
      </p:sp>
      <p:sp>
        <p:nvSpPr>
          <p:cNvPr id="11" name="Rectangle 6">
            <a:extLst>
              <a:ext uri="{FF2B5EF4-FFF2-40B4-BE49-F238E27FC236}">
                <a16:creationId xmlns:a16="http://schemas.microsoft.com/office/drawing/2014/main" id="{0F33A73F-A895-4C94-95A9-FA03D023DC8B}"/>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6" name="Rectangle 5">
            <a:extLst>
              <a:ext uri="{FF2B5EF4-FFF2-40B4-BE49-F238E27FC236}">
                <a16:creationId xmlns:a16="http://schemas.microsoft.com/office/drawing/2014/main" id="{C3854CEC-8BEC-4939-A1B8-8CF314019230}"/>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7" name="Date Placeholder 3">
            <a:extLst>
              <a:ext uri="{FF2B5EF4-FFF2-40B4-BE49-F238E27FC236}">
                <a16:creationId xmlns:a16="http://schemas.microsoft.com/office/drawing/2014/main" id="{89176665-5609-4739-99EF-C6DD9E6EEB9E}"/>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C52714CB-08FE-0E43-B4B6-AF59CE0D6005}"/>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2251600304"/>
      </p:ext>
    </p:extLst>
  </p:cSld>
  <p:clrMapOvr>
    <a:masterClrMapping/>
  </p:clrMapOvr>
  <p:extLst>
    <p:ext uri="{DCECCB84-F9BA-43D5-87BE-67443E8EF086}">
      <p15:sldGuideLst xmlns:p15="http://schemas.microsoft.com/office/powerpoint/2012/main">
        <p15:guide id="1" pos="193" userDrawn="1">
          <p15:clr>
            <a:srgbClr val="FBAE40"/>
          </p15:clr>
        </p15:guide>
        <p15:guide id="2" pos="5551" userDrawn="1">
          <p15:clr>
            <a:srgbClr val="FBAE40"/>
          </p15:clr>
        </p15:guide>
        <p15:guide id="3" orient="horz" pos="583" userDrawn="1">
          <p15:clr>
            <a:srgbClr val="FBAE40"/>
          </p15:clr>
        </p15:guide>
        <p15:guide id="4" orient="horz" pos="265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wo-line Title &amp; Text">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513000"/>
          </a:xfrm>
        </p:spPr>
        <p:txBody>
          <a:bodyPr/>
          <a:lstStyle/>
          <a:p>
            <a:r>
              <a:rPr lang="en-US"/>
              <a:t>Click to edit Master title style</a:t>
            </a:r>
          </a:p>
        </p:txBody>
      </p:sp>
      <p:sp>
        <p:nvSpPr>
          <p:cNvPr id="3" name="Content Placeholder 2"/>
          <p:cNvSpPr>
            <a:spLocks noGrp="1"/>
          </p:cNvSpPr>
          <p:nvPr>
            <p:ph idx="1"/>
          </p:nvPr>
        </p:nvSpPr>
        <p:spPr>
          <a:xfrm>
            <a:off x="305991" y="945000"/>
            <a:ext cx="8514009" cy="307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6">
            <a:extLst>
              <a:ext uri="{FF2B5EF4-FFF2-40B4-BE49-F238E27FC236}">
                <a16:creationId xmlns:a16="http://schemas.microsoft.com/office/drawing/2014/main" id="{5703CFA7-A538-4501-859A-21256EBD78A6}"/>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6" name="Rectangle 5">
            <a:extLst>
              <a:ext uri="{FF2B5EF4-FFF2-40B4-BE49-F238E27FC236}">
                <a16:creationId xmlns:a16="http://schemas.microsoft.com/office/drawing/2014/main" id="{87C43110-7893-4132-8872-7964F9A4CE7A}"/>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7" name="Date Placeholder 3">
            <a:extLst>
              <a:ext uri="{FF2B5EF4-FFF2-40B4-BE49-F238E27FC236}">
                <a16:creationId xmlns:a16="http://schemas.microsoft.com/office/drawing/2014/main" id="{AA44342B-3089-4622-91B7-14FDB45E49DE}"/>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3" name="Text Placeholder 9">
            <a:extLst>
              <a:ext uri="{FF2B5EF4-FFF2-40B4-BE49-F238E27FC236}">
                <a16:creationId xmlns:a16="http://schemas.microsoft.com/office/drawing/2014/main" id="{E5E5C279-D9D3-4F4D-A16B-830F2086E5CC}"/>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4" name="Graphic 13">
            <a:extLst>
              <a:ext uri="{FF2B5EF4-FFF2-40B4-BE49-F238E27FC236}">
                <a16:creationId xmlns:a16="http://schemas.microsoft.com/office/drawing/2014/main" id="{960D11CD-153A-014B-8473-9D9528003D8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1362291854"/>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599" userDrawn="1">
          <p15:clr>
            <a:srgbClr val="FBAE40"/>
          </p15:clr>
        </p15:guide>
        <p15:guide id="3" orient="horz" pos="2539" userDrawn="1">
          <p15:clr>
            <a:srgbClr val="FBAE40"/>
          </p15:clr>
        </p15:guide>
        <p15:guide id="4" pos="193" userDrawn="1">
          <p15:clr>
            <a:srgbClr val="FBAE40"/>
          </p15:clr>
        </p15:guide>
        <p15:guide id="5" pos="556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line Title &amp; Chart">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513000"/>
          </a:xfrm>
        </p:spPr>
        <p:txBody>
          <a:bodyPr/>
          <a:lstStyle/>
          <a:p>
            <a:r>
              <a:rPr lang="en-US"/>
              <a:t>Click to edit Master title style</a:t>
            </a:r>
          </a:p>
        </p:txBody>
      </p:sp>
      <p:sp>
        <p:nvSpPr>
          <p:cNvPr id="9" name="Chart Placeholder 8">
            <a:extLst>
              <a:ext uri="{FF2B5EF4-FFF2-40B4-BE49-F238E27FC236}">
                <a16:creationId xmlns:a16="http://schemas.microsoft.com/office/drawing/2014/main" id="{339FEA5C-F0F7-4DC8-A3CB-4F59CD62336D}"/>
              </a:ext>
            </a:extLst>
          </p:cNvPr>
          <p:cNvSpPr>
            <a:spLocks noGrp="1"/>
          </p:cNvSpPr>
          <p:nvPr>
            <p:ph type="chart" sz="quarter" idx="12"/>
          </p:nvPr>
        </p:nvSpPr>
        <p:spPr>
          <a:xfrm>
            <a:off x="305991" y="1350000"/>
            <a:ext cx="8514009" cy="2862000"/>
          </a:xfrm>
        </p:spPr>
        <p:txBody>
          <a:bodyPr/>
          <a:lstStyle>
            <a:lvl1pPr marL="563" indent="0">
              <a:buNone/>
              <a:defRPr>
                <a:solidFill>
                  <a:schemeClr val="tx1"/>
                </a:solidFill>
              </a:defRPr>
            </a:lvl1pPr>
          </a:lstStyle>
          <a:p>
            <a:r>
              <a:rPr lang="en-US"/>
              <a:t>Click icon to add chart</a:t>
            </a:r>
            <a:endParaRPr lang="en-GB" dirty="0"/>
          </a:p>
        </p:txBody>
      </p:sp>
      <p:sp>
        <p:nvSpPr>
          <p:cNvPr id="6" name="Text Placeholder 5">
            <a:extLst>
              <a:ext uri="{FF2B5EF4-FFF2-40B4-BE49-F238E27FC236}">
                <a16:creationId xmlns:a16="http://schemas.microsoft.com/office/drawing/2014/main" id="{AF83CBA1-C6E0-4CB0-8A5A-295EFEC839D3}"/>
              </a:ext>
            </a:extLst>
          </p:cNvPr>
          <p:cNvSpPr>
            <a:spLocks noGrp="1"/>
          </p:cNvSpPr>
          <p:nvPr>
            <p:ph type="body" sz="quarter" idx="13"/>
          </p:nvPr>
        </p:nvSpPr>
        <p:spPr>
          <a:xfrm>
            <a:off x="305991" y="945000"/>
            <a:ext cx="8514009" cy="243000"/>
          </a:xfrm>
        </p:spPr>
        <p:txBody>
          <a:bodyPr/>
          <a:lstStyle>
            <a:lvl1pPr marL="563" indent="0">
              <a:buNone/>
              <a:defRPr sz="1000"/>
            </a:lvl1pPr>
            <a:lvl2pPr marL="201403" indent="0">
              <a:buNone/>
              <a:defRPr/>
            </a:lvl2pPr>
            <a:lvl3pPr marL="408384" indent="0">
              <a:buNone/>
              <a:defRPr/>
            </a:lvl3pPr>
            <a:lvl4pPr marL="608410" indent="0">
              <a:buNone/>
              <a:defRPr/>
            </a:lvl4pPr>
            <a:lvl5pPr marL="812006" indent="0">
              <a:buNone/>
              <a:defRPr/>
            </a:lvl5pPr>
          </a:lstStyle>
          <a:p>
            <a:pPr lvl="0"/>
            <a:r>
              <a:rPr lang="en-US" dirty="0"/>
              <a:t>Edit Master text styles</a:t>
            </a:r>
          </a:p>
        </p:txBody>
      </p:sp>
      <p:sp>
        <p:nvSpPr>
          <p:cNvPr id="12" name="Text Placeholder 11">
            <a:extLst>
              <a:ext uri="{FF2B5EF4-FFF2-40B4-BE49-F238E27FC236}">
                <a16:creationId xmlns:a16="http://schemas.microsoft.com/office/drawing/2014/main" id="{BBB089D0-2AB9-4B3B-B3F0-FBDDC33A8B2B}"/>
              </a:ext>
            </a:extLst>
          </p:cNvPr>
          <p:cNvSpPr>
            <a:spLocks noGrp="1"/>
          </p:cNvSpPr>
          <p:nvPr>
            <p:ph type="body" sz="quarter" idx="14"/>
          </p:nvPr>
        </p:nvSpPr>
        <p:spPr>
          <a:xfrm>
            <a:off x="305991" y="4266000"/>
            <a:ext cx="7041600" cy="270000"/>
          </a:xfrm>
        </p:spPr>
        <p:txBody>
          <a:bodyPr/>
          <a:lstStyle>
            <a:lvl1pPr marL="563" indent="0">
              <a:buNone/>
              <a:defRPr sz="600"/>
            </a:lvl1pPr>
            <a:lvl2pPr marL="201403" indent="0">
              <a:buNone/>
              <a:defRPr sz="600"/>
            </a:lvl2pPr>
            <a:lvl3pPr marL="408384" indent="0">
              <a:buNone/>
              <a:defRPr sz="600"/>
            </a:lvl3pPr>
            <a:lvl4pPr marL="608410" indent="0">
              <a:buNone/>
              <a:defRPr sz="600"/>
            </a:lvl4pPr>
            <a:lvl5pPr marL="812006" indent="0">
              <a:buNone/>
              <a:defRPr sz="600"/>
            </a:lvl5pPr>
          </a:lstStyle>
          <a:p>
            <a:pPr lvl="0"/>
            <a:r>
              <a:rPr lang="en-US"/>
              <a:t>Edit Master text styles</a:t>
            </a:r>
          </a:p>
        </p:txBody>
      </p:sp>
      <p:sp>
        <p:nvSpPr>
          <p:cNvPr id="13" name="Rectangle 6">
            <a:extLst>
              <a:ext uri="{FF2B5EF4-FFF2-40B4-BE49-F238E27FC236}">
                <a16:creationId xmlns:a16="http://schemas.microsoft.com/office/drawing/2014/main" id="{81CF5AC5-B762-40BA-8D84-8B53B1913B70}"/>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19275034-B9ED-4823-909A-12B30A9F76D9}"/>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9" name="Date Placeholder 3">
            <a:extLst>
              <a:ext uri="{FF2B5EF4-FFF2-40B4-BE49-F238E27FC236}">
                <a16:creationId xmlns:a16="http://schemas.microsoft.com/office/drawing/2014/main" id="{688FE6AD-0E6A-4DFF-968C-8FA51A583183}"/>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4" name="Text Placeholder 9">
            <a:extLst>
              <a:ext uri="{FF2B5EF4-FFF2-40B4-BE49-F238E27FC236}">
                <a16:creationId xmlns:a16="http://schemas.microsoft.com/office/drawing/2014/main" id="{6CE05C8B-8078-CA41-9702-0441C6AE5C3D}"/>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5" name="Graphic 14">
            <a:extLst>
              <a:ext uri="{FF2B5EF4-FFF2-40B4-BE49-F238E27FC236}">
                <a16:creationId xmlns:a16="http://schemas.microsoft.com/office/drawing/2014/main" id="{2582F237-FB01-4B47-8BC9-C65B951971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3092525271"/>
      </p:ext>
    </p:extLst>
  </p:cSld>
  <p:clrMapOvr>
    <a:masterClrMapping/>
  </p:clrMapOvr>
  <p:extLst>
    <p:ext uri="{DCECCB84-F9BA-43D5-87BE-67443E8EF086}">
      <p15:sldGuideLst xmlns:p15="http://schemas.microsoft.com/office/powerpoint/2012/main">
        <p15:guide id="1" orient="horz" pos="599" userDrawn="1">
          <p15:clr>
            <a:srgbClr val="FBAE40"/>
          </p15:clr>
        </p15:guide>
        <p15:guide id="2" orient="horz" pos="2657" userDrawn="1">
          <p15:clr>
            <a:srgbClr val="FBAE40"/>
          </p15:clr>
        </p15:guide>
        <p15:guide id="3" pos="5567" userDrawn="1">
          <p15:clr>
            <a:srgbClr val="FBAE40"/>
          </p15:clr>
        </p15:guide>
        <p15:guide id="4" pos="19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5AC73C6-6E18-46C5-88C8-50B136E794A2}"/>
              </a:ext>
            </a:extLst>
          </p:cNvPr>
          <p:cNvSpPr>
            <a:spLocks noGrp="1"/>
          </p:cNvSpPr>
          <p:nvPr>
            <p:ph type="tbl" sz="quarter" idx="15"/>
          </p:nvPr>
        </p:nvSpPr>
        <p:spPr>
          <a:xfrm>
            <a:off x="306305" y="945356"/>
            <a:ext cx="8531705" cy="3267075"/>
          </a:xfrm>
        </p:spPr>
        <p:txBody>
          <a:bodyPr/>
          <a:lstStyle>
            <a:lvl1pPr marL="563" indent="0">
              <a:buNone/>
              <a:defRPr/>
            </a:lvl1pPr>
          </a:lstStyle>
          <a:p>
            <a:r>
              <a:rPr lang="en-US"/>
              <a:t>Click icon to add table</a:t>
            </a:r>
            <a:endParaRPr lang="en-GB"/>
          </a:p>
        </p:txBody>
      </p:sp>
      <p:sp>
        <p:nvSpPr>
          <p:cNvPr id="2" name="Title 1"/>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BBB089D0-2AB9-4B3B-B3F0-FBDDC33A8B2B}"/>
              </a:ext>
            </a:extLst>
          </p:cNvPr>
          <p:cNvSpPr>
            <a:spLocks noGrp="1"/>
          </p:cNvSpPr>
          <p:nvPr>
            <p:ph type="body" sz="quarter" idx="14"/>
          </p:nvPr>
        </p:nvSpPr>
        <p:spPr>
          <a:xfrm>
            <a:off x="305991" y="4266000"/>
            <a:ext cx="7041600" cy="270000"/>
          </a:xfrm>
        </p:spPr>
        <p:txBody>
          <a:bodyPr/>
          <a:lstStyle>
            <a:lvl1pPr marL="563" indent="0">
              <a:buNone/>
              <a:defRPr sz="600"/>
            </a:lvl1pPr>
            <a:lvl2pPr marL="201403" indent="0">
              <a:buNone/>
              <a:defRPr sz="600"/>
            </a:lvl2pPr>
            <a:lvl3pPr marL="408384" indent="0">
              <a:buNone/>
              <a:defRPr sz="600"/>
            </a:lvl3pPr>
            <a:lvl4pPr marL="608410" indent="0">
              <a:buNone/>
              <a:defRPr sz="600"/>
            </a:lvl4pPr>
            <a:lvl5pPr marL="812006" indent="0">
              <a:buNone/>
              <a:defRPr sz="600"/>
            </a:lvl5pPr>
          </a:lstStyle>
          <a:p>
            <a:pPr lvl="0"/>
            <a:r>
              <a:rPr lang="en-US"/>
              <a:t>Edit Master text styles</a:t>
            </a:r>
          </a:p>
        </p:txBody>
      </p:sp>
      <p:sp>
        <p:nvSpPr>
          <p:cNvPr id="9" name="Rectangle 6">
            <a:extLst>
              <a:ext uri="{FF2B5EF4-FFF2-40B4-BE49-F238E27FC236}">
                <a16:creationId xmlns:a16="http://schemas.microsoft.com/office/drawing/2014/main" id="{A0C41700-2D2A-45F9-9EDA-9C15BE259D2F}"/>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1" name="Rectangle 5">
            <a:extLst>
              <a:ext uri="{FF2B5EF4-FFF2-40B4-BE49-F238E27FC236}">
                <a16:creationId xmlns:a16="http://schemas.microsoft.com/office/drawing/2014/main" id="{F9146766-47FE-4CE2-AE7C-090A18DDE4AD}"/>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6" name="Date Placeholder 3">
            <a:extLst>
              <a:ext uri="{FF2B5EF4-FFF2-40B4-BE49-F238E27FC236}">
                <a16:creationId xmlns:a16="http://schemas.microsoft.com/office/drawing/2014/main" id="{0BDAAD77-6F4E-44AE-B736-747FA11E60A3}"/>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75036206-DB40-0946-90A7-F57B72D4717C}"/>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500251029"/>
      </p:ext>
    </p:extLst>
  </p:cSld>
  <p:clrMapOvr>
    <a:masterClrMapping/>
  </p:clrMapOvr>
  <p:extLst>
    <p:ext uri="{DCECCB84-F9BA-43D5-87BE-67443E8EF086}">
      <p15:sldGuideLst xmlns:p15="http://schemas.microsoft.com/office/powerpoint/2012/main">
        <p15:guide id="1" orient="horz" pos="599" userDrawn="1">
          <p15:clr>
            <a:srgbClr val="FBAE40"/>
          </p15:clr>
        </p15:guide>
        <p15:guide id="2" orient="horz" pos="2657" userDrawn="1">
          <p15:clr>
            <a:srgbClr val="FBAE40"/>
          </p15:clr>
        </p15:guide>
        <p15:guide id="3" pos="193" userDrawn="1">
          <p15:clr>
            <a:srgbClr val="FBAE40"/>
          </p15:clr>
        </p15:guide>
        <p15:guide id="4" pos="55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line Title &amp; 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5AC73C6-6E18-46C5-88C8-50B136E794A2}"/>
              </a:ext>
            </a:extLst>
          </p:cNvPr>
          <p:cNvSpPr>
            <a:spLocks noGrp="1"/>
          </p:cNvSpPr>
          <p:nvPr>
            <p:ph type="tbl" sz="quarter" idx="15"/>
          </p:nvPr>
        </p:nvSpPr>
        <p:spPr>
          <a:xfrm>
            <a:off x="305991" y="945356"/>
            <a:ext cx="8514160" cy="3267075"/>
          </a:xfrm>
        </p:spPr>
        <p:txBody>
          <a:bodyPr/>
          <a:lstStyle>
            <a:lvl1pPr marL="563" indent="0">
              <a:buNone/>
              <a:defRPr/>
            </a:lvl1pPr>
          </a:lstStyle>
          <a:p>
            <a:r>
              <a:rPr lang="en-US"/>
              <a:t>Click icon to add table</a:t>
            </a:r>
            <a:endParaRPr lang="en-GB"/>
          </a:p>
        </p:txBody>
      </p:sp>
      <p:sp>
        <p:nvSpPr>
          <p:cNvPr id="2" name="Title 1"/>
          <p:cNvSpPr>
            <a:spLocks noGrp="1"/>
          </p:cNvSpPr>
          <p:nvPr>
            <p:ph type="title"/>
          </p:nvPr>
        </p:nvSpPr>
        <p:spPr>
          <a:xfrm>
            <a:off x="305674" y="270000"/>
            <a:ext cx="8514326" cy="513000"/>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BB089D0-2AB9-4B3B-B3F0-FBDDC33A8B2B}"/>
              </a:ext>
            </a:extLst>
          </p:cNvPr>
          <p:cNvSpPr>
            <a:spLocks noGrp="1"/>
          </p:cNvSpPr>
          <p:nvPr>
            <p:ph type="body" sz="quarter" idx="14"/>
          </p:nvPr>
        </p:nvSpPr>
        <p:spPr>
          <a:xfrm>
            <a:off x="305991" y="4266000"/>
            <a:ext cx="7041600" cy="270000"/>
          </a:xfrm>
        </p:spPr>
        <p:txBody>
          <a:bodyPr/>
          <a:lstStyle>
            <a:lvl1pPr marL="563" indent="0">
              <a:buNone/>
              <a:defRPr sz="600"/>
            </a:lvl1pPr>
            <a:lvl2pPr marL="201403" indent="0">
              <a:buNone/>
              <a:defRPr sz="600"/>
            </a:lvl2pPr>
            <a:lvl3pPr marL="408384" indent="0">
              <a:buNone/>
              <a:defRPr sz="600"/>
            </a:lvl3pPr>
            <a:lvl4pPr marL="608410" indent="0">
              <a:buNone/>
              <a:defRPr sz="600"/>
            </a:lvl4pPr>
            <a:lvl5pPr marL="812006" indent="0">
              <a:buNone/>
              <a:defRPr sz="600"/>
            </a:lvl5pPr>
          </a:lstStyle>
          <a:p>
            <a:pPr lvl="0"/>
            <a:r>
              <a:rPr lang="en-US"/>
              <a:t>Edit Master text styles</a:t>
            </a:r>
          </a:p>
        </p:txBody>
      </p:sp>
      <p:sp>
        <p:nvSpPr>
          <p:cNvPr id="16" name="Rectangle 6">
            <a:extLst>
              <a:ext uri="{FF2B5EF4-FFF2-40B4-BE49-F238E27FC236}">
                <a16:creationId xmlns:a16="http://schemas.microsoft.com/office/drawing/2014/main" id="{EC811AB3-08A2-42D8-BAD1-10F430F806C0}"/>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8" name="Rectangle 5">
            <a:extLst>
              <a:ext uri="{FF2B5EF4-FFF2-40B4-BE49-F238E27FC236}">
                <a16:creationId xmlns:a16="http://schemas.microsoft.com/office/drawing/2014/main" id="{101D9CA6-E7A6-4F8E-BCDC-92FD8C517F81}"/>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9" name="Date Placeholder 3">
            <a:extLst>
              <a:ext uri="{FF2B5EF4-FFF2-40B4-BE49-F238E27FC236}">
                <a16:creationId xmlns:a16="http://schemas.microsoft.com/office/drawing/2014/main" id="{51CFB748-A719-4D85-A6DD-3352DA8AD674}"/>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1" name="Text Placeholder 9">
            <a:extLst>
              <a:ext uri="{FF2B5EF4-FFF2-40B4-BE49-F238E27FC236}">
                <a16:creationId xmlns:a16="http://schemas.microsoft.com/office/drawing/2014/main" id="{F4FCE512-B788-2743-B24C-33F98E72A079}"/>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3" name="Graphic 12">
            <a:extLst>
              <a:ext uri="{FF2B5EF4-FFF2-40B4-BE49-F238E27FC236}">
                <a16:creationId xmlns:a16="http://schemas.microsoft.com/office/drawing/2014/main" id="{00632BB2-6CFF-5A4D-A38F-68125D8B475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182501958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599" userDrawn="1">
          <p15:clr>
            <a:srgbClr val="FBAE40"/>
          </p15:clr>
        </p15:guide>
        <p15:guide id="3" orient="horz" pos="2657" userDrawn="1">
          <p15:clr>
            <a:srgbClr val="FBAE40"/>
          </p15:clr>
        </p15:guide>
        <p15:guide id="4" pos="556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Two Tab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5991" y="945000"/>
            <a:ext cx="8514009"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able Placeholder 5">
            <a:extLst>
              <a:ext uri="{FF2B5EF4-FFF2-40B4-BE49-F238E27FC236}">
                <a16:creationId xmlns:a16="http://schemas.microsoft.com/office/drawing/2014/main" id="{FBEFD6C2-91B4-4CD4-9A79-D05CB40D8D0D}"/>
              </a:ext>
            </a:extLst>
          </p:cNvPr>
          <p:cNvSpPr>
            <a:spLocks noGrp="1"/>
          </p:cNvSpPr>
          <p:nvPr>
            <p:ph type="tbl" sz="quarter" idx="12"/>
          </p:nvPr>
        </p:nvSpPr>
        <p:spPr>
          <a:xfrm>
            <a:off x="305991" y="2241000"/>
            <a:ext cx="4050000" cy="2241000"/>
          </a:xfrm>
        </p:spPr>
        <p:txBody>
          <a:bodyPr/>
          <a:lstStyle>
            <a:lvl1pPr marL="563" indent="0">
              <a:buNone/>
              <a:defRPr>
                <a:solidFill>
                  <a:schemeClr val="tx1"/>
                </a:solidFill>
              </a:defRPr>
            </a:lvl1pPr>
          </a:lstStyle>
          <a:p>
            <a:r>
              <a:rPr lang="en-US"/>
              <a:t>Click icon to add table</a:t>
            </a:r>
            <a:endParaRPr lang="en-GB"/>
          </a:p>
        </p:txBody>
      </p:sp>
      <p:sp>
        <p:nvSpPr>
          <p:cNvPr id="9" name="Table Placeholder 5">
            <a:extLst>
              <a:ext uri="{FF2B5EF4-FFF2-40B4-BE49-F238E27FC236}">
                <a16:creationId xmlns:a16="http://schemas.microsoft.com/office/drawing/2014/main" id="{FF7CB893-ACDD-4BB0-BC38-42EE020F3CA8}"/>
              </a:ext>
            </a:extLst>
          </p:cNvPr>
          <p:cNvSpPr>
            <a:spLocks noGrp="1"/>
          </p:cNvSpPr>
          <p:nvPr>
            <p:ph type="tbl" sz="quarter" idx="13"/>
          </p:nvPr>
        </p:nvSpPr>
        <p:spPr>
          <a:xfrm>
            <a:off x="4770000" y="2241000"/>
            <a:ext cx="4050000" cy="2241000"/>
          </a:xfrm>
        </p:spPr>
        <p:txBody>
          <a:bodyPr/>
          <a:lstStyle>
            <a:lvl1pPr marL="563" indent="0">
              <a:buNone/>
              <a:defRPr>
                <a:solidFill>
                  <a:schemeClr val="tx1"/>
                </a:solidFill>
              </a:defRPr>
            </a:lvl1pPr>
          </a:lstStyle>
          <a:p>
            <a:r>
              <a:rPr lang="en-US"/>
              <a:t>Click icon to add table</a:t>
            </a:r>
            <a:endParaRPr lang="en-GB"/>
          </a:p>
        </p:txBody>
      </p:sp>
      <p:sp>
        <p:nvSpPr>
          <p:cNvPr id="14" name="Rectangle 6">
            <a:extLst>
              <a:ext uri="{FF2B5EF4-FFF2-40B4-BE49-F238E27FC236}">
                <a16:creationId xmlns:a16="http://schemas.microsoft.com/office/drawing/2014/main" id="{AD34DC55-E80B-49CF-A9E7-E92A3344AB0E}"/>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5" name="Rectangle 5">
            <a:extLst>
              <a:ext uri="{FF2B5EF4-FFF2-40B4-BE49-F238E27FC236}">
                <a16:creationId xmlns:a16="http://schemas.microsoft.com/office/drawing/2014/main" id="{F817B644-46E0-4874-8B2A-29A19663A0D4}"/>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6" name="Date Placeholder 3">
            <a:extLst>
              <a:ext uri="{FF2B5EF4-FFF2-40B4-BE49-F238E27FC236}">
                <a16:creationId xmlns:a16="http://schemas.microsoft.com/office/drawing/2014/main" id="{DF727A25-77B3-467E-80AA-72599073E315}"/>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D8FB3978-8071-6A4A-BCD0-E327E9870B03}"/>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722044451"/>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193" userDrawn="1">
          <p15:clr>
            <a:srgbClr val="FBAE40"/>
          </p15:clr>
        </p15:guide>
        <p15:guide id="3" orient="horz" pos="2828" userDrawn="1">
          <p15:clr>
            <a:srgbClr val="FBAE40"/>
          </p15:clr>
        </p15:guide>
        <p15:guide id="4" pos="556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Two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5991"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id="{339FEA5C-F0F7-4DC8-A3CB-4F59CD62336D}"/>
              </a:ext>
            </a:extLst>
          </p:cNvPr>
          <p:cNvSpPr>
            <a:spLocks noGrp="1"/>
          </p:cNvSpPr>
          <p:nvPr>
            <p:ph type="chart" sz="quarter" idx="12"/>
          </p:nvPr>
        </p:nvSpPr>
        <p:spPr>
          <a:xfrm>
            <a:off x="305991" y="2241000"/>
            <a:ext cx="4050000" cy="2241000"/>
          </a:xfrm>
        </p:spPr>
        <p:txBody>
          <a:bodyPr/>
          <a:lstStyle>
            <a:lvl1pPr marL="563" indent="0">
              <a:buNone/>
              <a:defRPr>
                <a:solidFill>
                  <a:schemeClr val="tx1"/>
                </a:solidFill>
              </a:defRPr>
            </a:lvl1pPr>
          </a:lstStyle>
          <a:p>
            <a:r>
              <a:rPr lang="en-US"/>
              <a:t>Click icon to add chart</a:t>
            </a:r>
            <a:endParaRPr lang="en-GB" dirty="0"/>
          </a:p>
        </p:txBody>
      </p:sp>
      <p:sp>
        <p:nvSpPr>
          <p:cNvPr id="11" name="Chart Placeholder 8">
            <a:extLst>
              <a:ext uri="{FF2B5EF4-FFF2-40B4-BE49-F238E27FC236}">
                <a16:creationId xmlns:a16="http://schemas.microsoft.com/office/drawing/2014/main" id="{B54D2430-5E30-4831-9D2C-A3ABFEB23AE3}"/>
              </a:ext>
            </a:extLst>
          </p:cNvPr>
          <p:cNvSpPr>
            <a:spLocks noGrp="1"/>
          </p:cNvSpPr>
          <p:nvPr>
            <p:ph type="chart" sz="quarter" idx="13"/>
          </p:nvPr>
        </p:nvSpPr>
        <p:spPr>
          <a:xfrm>
            <a:off x="4770000" y="2241000"/>
            <a:ext cx="4050000" cy="2241000"/>
          </a:xfrm>
        </p:spPr>
        <p:txBody>
          <a:bodyPr/>
          <a:lstStyle>
            <a:lvl1pPr marL="563" indent="0">
              <a:buNone/>
              <a:defRPr>
                <a:solidFill>
                  <a:schemeClr val="tx1"/>
                </a:solidFill>
              </a:defRPr>
            </a:lvl1pPr>
          </a:lstStyle>
          <a:p>
            <a:r>
              <a:rPr lang="en-US"/>
              <a:t>Click icon to add chart</a:t>
            </a:r>
            <a:endParaRPr lang="en-GB" dirty="0"/>
          </a:p>
        </p:txBody>
      </p:sp>
      <p:sp>
        <p:nvSpPr>
          <p:cNvPr id="15" name="Rectangle 6">
            <a:extLst>
              <a:ext uri="{FF2B5EF4-FFF2-40B4-BE49-F238E27FC236}">
                <a16:creationId xmlns:a16="http://schemas.microsoft.com/office/drawing/2014/main" id="{2C232D2C-F4B9-45D5-AD68-A4F184191889}"/>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6" name="Rectangle 5">
            <a:extLst>
              <a:ext uri="{FF2B5EF4-FFF2-40B4-BE49-F238E27FC236}">
                <a16:creationId xmlns:a16="http://schemas.microsoft.com/office/drawing/2014/main" id="{96571FD5-A86C-4B93-BC84-347668B986A6}"/>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7" name="Date Placeholder 3">
            <a:extLst>
              <a:ext uri="{FF2B5EF4-FFF2-40B4-BE49-F238E27FC236}">
                <a16:creationId xmlns:a16="http://schemas.microsoft.com/office/drawing/2014/main" id="{CBBF4B1A-5C5F-4934-A0FE-ABF3029C3B30}"/>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31A61384-CC6B-8D49-862E-AFC7F823E339}"/>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3206240020"/>
      </p:ext>
    </p:extLst>
  </p:cSld>
  <p:clrMapOvr>
    <a:masterClrMapping/>
  </p:clrMapOvr>
  <p:extLst>
    <p:ext uri="{DCECCB84-F9BA-43D5-87BE-67443E8EF086}">
      <p15:sldGuideLst xmlns:p15="http://schemas.microsoft.com/office/powerpoint/2012/main">
        <p15:guide id="1" orient="horz" pos="599" userDrawn="1">
          <p15:clr>
            <a:srgbClr val="FBAE40"/>
          </p15:clr>
        </p15:guide>
        <p15:guide id="2" orient="horz" pos="2828" userDrawn="1">
          <p15:clr>
            <a:srgbClr val="FBAE40"/>
          </p15:clr>
        </p15:guide>
        <p15:guide id="3" pos="193" userDrawn="1">
          <p15:clr>
            <a:srgbClr val="FBAE40"/>
          </p15:clr>
        </p15:guide>
        <p15:guide id="4" pos="55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line Title, Text &amp; Two Tables">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513000"/>
          </a:xfrm>
        </p:spPr>
        <p:txBody>
          <a:bodyPr/>
          <a:lstStyle/>
          <a:p>
            <a:r>
              <a:rPr lang="en-US"/>
              <a:t>Click to edit Master title style</a:t>
            </a:r>
          </a:p>
        </p:txBody>
      </p:sp>
      <p:sp>
        <p:nvSpPr>
          <p:cNvPr id="3" name="Content Placeholder 2"/>
          <p:cNvSpPr>
            <a:spLocks noGrp="1"/>
          </p:cNvSpPr>
          <p:nvPr>
            <p:ph idx="1"/>
          </p:nvPr>
        </p:nvSpPr>
        <p:spPr>
          <a:xfrm>
            <a:off x="305991"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able Placeholder 5">
            <a:extLst>
              <a:ext uri="{FF2B5EF4-FFF2-40B4-BE49-F238E27FC236}">
                <a16:creationId xmlns:a16="http://schemas.microsoft.com/office/drawing/2014/main" id="{FBEFD6C2-91B4-4CD4-9A79-D05CB40D8D0D}"/>
              </a:ext>
            </a:extLst>
          </p:cNvPr>
          <p:cNvSpPr>
            <a:spLocks noGrp="1"/>
          </p:cNvSpPr>
          <p:nvPr>
            <p:ph type="tbl" sz="quarter" idx="12"/>
          </p:nvPr>
        </p:nvSpPr>
        <p:spPr>
          <a:xfrm>
            <a:off x="305991" y="2241000"/>
            <a:ext cx="4050000" cy="2241000"/>
          </a:xfrm>
        </p:spPr>
        <p:txBody>
          <a:bodyPr/>
          <a:lstStyle>
            <a:lvl1pPr marL="563" indent="0">
              <a:buNone/>
              <a:defRPr>
                <a:solidFill>
                  <a:schemeClr val="tx1"/>
                </a:solidFill>
              </a:defRPr>
            </a:lvl1pPr>
          </a:lstStyle>
          <a:p>
            <a:r>
              <a:rPr lang="en-US"/>
              <a:t>Click icon to add table</a:t>
            </a:r>
            <a:endParaRPr lang="en-GB"/>
          </a:p>
        </p:txBody>
      </p:sp>
      <p:sp>
        <p:nvSpPr>
          <p:cNvPr id="9" name="Table Placeholder 5">
            <a:extLst>
              <a:ext uri="{FF2B5EF4-FFF2-40B4-BE49-F238E27FC236}">
                <a16:creationId xmlns:a16="http://schemas.microsoft.com/office/drawing/2014/main" id="{FF7CB893-ACDD-4BB0-BC38-42EE020F3CA8}"/>
              </a:ext>
            </a:extLst>
          </p:cNvPr>
          <p:cNvSpPr>
            <a:spLocks noGrp="1"/>
          </p:cNvSpPr>
          <p:nvPr>
            <p:ph type="tbl" sz="quarter" idx="13"/>
          </p:nvPr>
        </p:nvSpPr>
        <p:spPr>
          <a:xfrm>
            <a:off x="4770000" y="2241000"/>
            <a:ext cx="4050000" cy="2241000"/>
          </a:xfrm>
        </p:spPr>
        <p:txBody>
          <a:bodyPr/>
          <a:lstStyle>
            <a:lvl1pPr marL="563" indent="0">
              <a:buNone/>
              <a:defRPr>
                <a:solidFill>
                  <a:schemeClr val="tx1"/>
                </a:solidFill>
              </a:defRPr>
            </a:lvl1pPr>
          </a:lstStyle>
          <a:p>
            <a:r>
              <a:rPr lang="en-US"/>
              <a:t>Click icon to add table</a:t>
            </a:r>
            <a:endParaRPr lang="en-GB"/>
          </a:p>
        </p:txBody>
      </p:sp>
      <p:sp>
        <p:nvSpPr>
          <p:cNvPr id="16" name="Rectangle 6">
            <a:extLst>
              <a:ext uri="{FF2B5EF4-FFF2-40B4-BE49-F238E27FC236}">
                <a16:creationId xmlns:a16="http://schemas.microsoft.com/office/drawing/2014/main" id="{7FD265D2-2064-42AD-838B-312D03F08D0A}"/>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8" name="Rectangle 5">
            <a:extLst>
              <a:ext uri="{FF2B5EF4-FFF2-40B4-BE49-F238E27FC236}">
                <a16:creationId xmlns:a16="http://schemas.microsoft.com/office/drawing/2014/main" id="{7EE3BA67-9DF6-413F-A0AA-4A4C9D1C0007}"/>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9" name="Date Placeholder 3">
            <a:extLst>
              <a:ext uri="{FF2B5EF4-FFF2-40B4-BE49-F238E27FC236}">
                <a16:creationId xmlns:a16="http://schemas.microsoft.com/office/drawing/2014/main" id="{3BE80059-ABCE-424A-BF38-C05EF8156A15}"/>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2" name="Text Placeholder 9">
            <a:extLst>
              <a:ext uri="{FF2B5EF4-FFF2-40B4-BE49-F238E27FC236}">
                <a16:creationId xmlns:a16="http://schemas.microsoft.com/office/drawing/2014/main" id="{A64D043F-8789-0248-A98A-F359DBA72351}"/>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3" name="Graphic 12">
            <a:extLst>
              <a:ext uri="{FF2B5EF4-FFF2-40B4-BE49-F238E27FC236}">
                <a16:creationId xmlns:a16="http://schemas.microsoft.com/office/drawing/2014/main" id="{4EF6FA21-336A-F647-B102-51992C59DF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1487603360"/>
      </p:ext>
    </p:extLst>
  </p:cSld>
  <p:clrMapOvr>
    <a:masterClrMapping/>
  </p:clrMapOvr>
  <p:extLst>
    <p:ext uri="{DCECCB84-F9BA-43D5-87BE-67443E8EF086}">
      <p15:sldGuideLst xmlns:p15="http://schemas.microsoft.com/office/powerpoint/2012/main">
        <p15:guide id="1" orient="horz" pos="599" userDrawn="1">
          <p15:clr>
            <a:srgbClr val="FBAE40"/>
          </p15:clr>
        </p15:guide>
        <p15:guide id="2" orient="horz" pos="2828" userDrawn="1">
          <p15:clr>
            <a:srgbClr val="FBAE40"/>
          </p15:clr>
        </p15:guide>
        <p15:guide id="3" pos="193" userDrawn="1">
          <p15:clr>
            <a:srgbClr val="FBAE40"/>
          </p15:clr>
        </p15:guide>
        <p15:guide id="4" pos="556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line Title, Text &amp; Two Charts">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513000"/>
          </a:xfrm>
        </p:spPr>
        <p:txBody>
          <a:bodyPr/>
          <a:lstStyle/>
          <a:p>
            <a:r>
              <a:rPr lang="en-US"/>
              <a:t>Click to edit Master title style</a:t>
            </a:r>
            <a:endParaRPr lang="en-US" dirty="0"/>
          </a:p>
        </p:txBody>
      </p:sp>
      <p:sp>
        <p:nvSpPr>
          <p:cNvPr id="3" name="Content Placeholder 2"/>
          <p:cNvSpPr>
            <a:spLocks noGrp="1"/>
          </p:cNvSpPr>
          <p:nvPr>
            <p:ph idx="1"/>
          </p:nvPr>
        </p:nvSpPr>
        <p:spPr>
          <a:xfrm>
            <a:off x="305991"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id="{339FEA5C-F0F7-4DC8-A3CB-4F59CD62336D}"/>
              </a:ext>
            </a:extLst>
          </p:cNvPr>
          <p:cNvSpPr>
            <a:spLocks noGrp="1"/>
          </p:cNvSpPr>
          <p:nvPr>
            <p:ph type="chart" sz="quarter" idx="12"/>
          </p:nvPr>
        </p:nvSpPr>
        <p:spPr>
          <a:xfrm>
            <a:off x="305991" y="2241000"/>
            <a:ext cx="4050000" cy="2241000"/>
          </a:xfrm>
        </p:spPr>
        <p:txBody>
          <a:bodyPr/>
          <a:lstStyle>
            <a:lvl1pPr marL="563" indent="0">
              <a:buNone/>
              <a:defRPr>
                <a:solidFill>
                  <a:schemeClr val="tx1"/>
                </a:solidFill>
              </a:defRPr>
            </a:lvl1pPr>
          </a:lstStyle>
          <a:p>
            <a:r>
              <a:rPr lang="en-US"/>
              <a:t>Click icon to add chart</a:t>
            </a:r>
            <a:endParaRPr lang="en-GB" dirty="0"/>
          </a:p>
        </p:txBody>
      </p:sp>
      <p:sp>
        <p:nvSpPr>
          <p:cNvPr id="11" name="Chart Placeholder 8">
            <a:extLst>
              <a:ext uri="{FF2B5EF4-FFF2-40B4-BE49-F238E27FC236}">
                <a16:creationId xmlns:a16="http://schemas.microsoft.com/office/drawing/2014/main" id="{B54D2430-5E30-4831-9D2C-A3ABFEB23AE3}"/>
              </a:ext>
            </a:extLst>
          </p:cNvPr>
          <p:cNvSpPr>
            <a:spLocks noGrp="1"/>
          </p:cNvSpPr>
          <p:nvPr>
            <p:ph type="chart" sz="quarter" idx="13"/>
          </p:nvPr>
        </p:nvSpPr>
        <p:spPr>
          <a:xfrm>
            <a:off x="4770000" y="2241000"/>
            <a:ext cx="4050000" cy="2241000"/>
          </a:xfrm>
        </p:spPr>
        <p:txBody>
          <a:bodyPr/>
          <a:lstStyle>
            <a:lvl1pPr marL="563" indent="0">
              <a:buNone/>
              <a:defRPr>
                <a:solidFill>
                  <a:schemeClr val="tx1"/>
                </a:solidFill>
              </a:defRPr>
            </a:lvl1pPr>
          </a:lstStyle>
          <a:p>
            <a:r>
              <a:rPr lang="en-US"/>
              <a:t>Click icon to add chart</a:t>
            </a:r>
            <a:endParaRPr lang="en-GB" dirty="0"/>
          </a:p>
        </p:txBody>
      </p:sp>
      <p:sp>
        <p:nvSpPr>
          <p:cNvPr id="13" name="Rectangle 6">
            <a:extLst>
              <a:ext uri="{FF2B5EF4-FFF2-40B4-BE49-F238E27FC236}">
                <a16:creationId xmlns:a16="http://schemas.microsoft.com/office/drawing/2014/main" id="{3D647285-0A70-4B0F-A4C8-541863FDE5C2}"/>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77D9EE39-E56E-4D83-99EB-1D9D8F3A4220}"/>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9" name="Date Placeholder 3">
            <a:extLst>
              <a:ext uri="{FF2B5EF4-FFF2-40B4-BE49-F238E27FC236}">
                <a16:creationId xmlns:a16="http://schemas.microsoft.com/office/drawing/2014/main" id="{DB70ECA8-6881-4CCD-BC17-AE4B79470A8E}"/>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4" name="Text Placeholder 9">
            <a:extLst>
              <a:ext uri="{FF2B5EF4-FFF2-40B4-BE49-F238E27FC236}">
                <a16:creationId xmlns:a16="http://schemas.microsoft.com/office/drawing/2014/main" id="{14C3CA4E-7F21-304D-9F4A-8B07248A6BCD}"/>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5" name="Graphic 14">
            <a:extLst>
              <a:ext uri="{FF2B5EF4-FFF2-40B4-BE49-F238E27FC236}">
                <a16:creationId xmlns:a16="http://schemas.microsoft.com/office/drawing/2014/main" id="{D7F40858-2CD7-FE45-A2F8-0FDCC2F29C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1761742798"/>
      </p:ext>
    </p:extLst>
  </p:cSld>
  <p:clrMapOvr>
    <a:masterClrMapping/>
  </p:clrMapOvr>
  <p:extLst>
    <p:ext uri="{DCECCB84-F9BA-43D5-87BE-67443E8EF086}">
      <p15:sldGuideLst xmlns:p15="http://schemas.microsoft.com/office/powerpoint/2012/main">
        <p15:guide id="1" pos="193" userDrawn="1">
          <p15:clr>
            <a:srgbClr val="FBAE40"/>
          </p15:clr>
        </p15:guide>
        <p15:guide id="2" pos="5567" userDrawn="1">
          <p15:clr>
            <a:srgbClr val="FBAE40"/>
          </p15:clr>
        </p15:guide>
        <p15:guide id="3" orient="horz" pos="599" userDrawn="1">
          <p15:clr>
            <a:srgbClr val="FBAE40"/>
          </p15:clr>
        </p15:guide>
        <p15:guide id="4" orient="horz" pos="282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wo-line Title, Text &amp; Two Charts">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513000"/>
          </a:xfrm>
        </p:spPr>
        <p:txBody>
          <a:bodyPr/>
          <a:lstStyle/>
          <a:p>
            <a:r>
              <a:rPr lang="en-US"/>
              <a:t>Click to edit Master title style</a:t>
            </a:r>
            <a:endParaRPr lang="en-US" dirty="0"/>
          </a:p>
        </p:txBody>
      </p:sp>
      <p:sp>
        <p:nvSpPr>
          <p:cNvPr id="3" name="Content Placeholder 2"/>
          <p:cNvSpPr>
            <a:spLocks noGrp="1"/>
          </p:cNvSpPr>
          <p:nvPr>
            <p:ph idx="1"/>
          </p:nvPr>
        </p:nvSpPr>
        <p:spPr>
          <a:xfrm>
            <a:off x="305991"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6">
            <a:extLst>
              <a:ext uri="{FF2B5EF4-FFF2-40B4-BE49-F238E27FC236}">
                <a16:creationId xmlns:a16="http://schemas.microsoft.com/office/drawing/2014/main" id="{3D647285-0A70-4B0F-A4C8-541863FDE5C2}"/>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77D9EE39-E56E-4D83-99EB-1D9D8F3A4220}"/>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9" name="Date Placeholder 3">
            <a:extLst>
              <a:ext uri="{FF2B5EF4-FFF2-40B4-BE49-F238E27FC236}">
                <a16:creationId xmlns:a16="http://schemas.microsoft.com/office/drawing/2014/main" id="{DB70ECA8-6881-4CCD-BC17-AE4B79470A8E}"/>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5" name="Text Placeholder 4">
            <a:extLst>
              <a:ext uri="{FF2B5EF4-FFF2-40B4-BE49-F238E27FC236}">
                <a16:creationId xmlns:a16="http://schemas.microsoft.com/office/drawing/2014/main" id="{C744E4E7-45AA-3E4A-95AB-894672A41952}"/>
              </a:ext>
            </a:extLst>
          </p:cNvPr>
          <p:cNvSpPr>
            <a:spLocks noGrp="1"/>
          </p:cNvSpPr>
          <p:nvPr>
            <p:ph type="body" sz="quarter" idx="14"/>
          </p:nvPr>
        </p:nvSpPr>
        <p:spPr>
          <a:xfrm>
            <a:off x="306388" y="2242037"/>
            <a:ext cx="4049603" cy="2239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6">
            <a:extLst>
              <a:ext uri="{FF2B5EF4-FFF2-40B4-BE49-F238E27FC236}">
                <a16:creationId xmlns:a16="http://schemas.microsoft.com/office/drawing/2014/main" id="{36415DFC-9328-B14E-A285-03ABEF15552F}"/>
              </a:ext>
            </a:extLst>
          </p:cNvPr>
          <p:cNvSpPr>
            <a:spLocks noGrp="1"/>
          </p:cNvSpPr>
          <p:nvPr>
            <p:ph sz="quarter" idx="15"/>
          </p:nvPr>
        </p:nvSpPr>
        <p:spPr>
          <a:xfrm>
            <a:off x="4770438" y="2242036"/>
            <a:ext cx="4049712" cy="2239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9">
            <a:extLst>
              <a:ext uri="{FF2B5EF4-FFF2-40B4-BE49-F238E27FC236}">
                <a16:creationId xmlns:a16="http://schemas.microsoft.com/office/drawing/2014/main" id="{690044A0-A316-E247-A000-7A157FEF2ECD}"/>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4" name="Graphic 13">
            <a:extLst>
              <a:ext uri="{FF2B5EF4-FFF2-40B4-BE49-F238E27FC236}">
                <a16:creationId xmlns:a16="http://schemas.microsoft.com/office/drawing/2014/main" id="{27099E3C-EACD-DE47-9BC7-99AC4CB6115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1060971163"/>
      </p:ext>
    </p:extLst>
  </p:cSld>
  <p:clrMapOvr>
    <a:masterClrMapping/>
  </p:clrMapOvr>
  <p:extLst>
    <p:ext uri="{DCECCB84-F9BA-43D5-87BE-67443E8EF086}">
      <p15:sldGuideLst xmlns:p15="http://schemas.microsoft.com/office/powerpoint/2012/main">
        <p15:guide id="1" pos="193" userDrawn="1">
          <p15:clr>
            <a:srgbClr val="FBAE40"/>
          </p15:clr>
        </p15:guide>
        <p15:guide id="2" pos="5567" userDrawn="1">
          <p15:clr>
            <a:srgbClr val="FBAE40"/>
          </p15:clr>
        </p15:guide>
        <p15:guide id="3" orient="horz" pos="599" userDrawn="1">
          <p15:clr>
            <a:srgbClr val="FBAE40"/>
          </p15:clr>
        </p15:guide>
        <p15:guide id="4" orient="horz" pos="282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B3EF3E35-7BAC-4DAC-BF73-B39646774A9D}"/>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1" name="Rectangle 5">
            <a:extLst>
              <a:ext uri="{FF2B5EF4-FFF2-40B4-BE49-F238E27FC236}">
                <a16:creationId xmlns:a16="http://schemas.microsoft.com/office/drawing/2014/main" id="{4E0521D8-6A60-4405-94E6-87B45B43D5AB}"/>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2" name="Date Placeholder 3">
            <a:extLst>
              <a:ext uri="{FF2B5EF4-FFF2-40B4-BE49-F238E27FC236}">
                <a16:creationId xmlns:a16="http://schemas.microsoft.com/office/drawing/2014/main" id="{4F3790A2-3ED4-476F-AF15-FF864ED22813}"/>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8" name="Text Placeholder 9">
            <a:extLst>
              <a:ext uri="{FF2B5EF4-FFF2-40B4-BE49-F238E27FC236}">
                <a16:creationId xmlns:a16="http://schemas.microsoft.com/office/drawing/2014/main" id="{FA1B33D0-BDFD-A646-8606-99083F58B0E6}"/>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963155912"/>
      </p:ext>
    </p:extLst>
  </p:cSld>
  <p:clrMapOvr>
    <a:masterClrMapping/>
  </p:clrMapOvr>
  <p:extLst>
    <p:ext uri="{DCECCB84-F9BA-43D5-87BE-67443E8EF086}">
      <p15:sldGuideLst xmlns:p15="http://schemas.microsoft.com/office/powerpoint/2012/main">
        <p15:guide id="1" pos="193" userDrawn="1">
          <p15:clr>
            <a:srgbClr val="FBAE40"/>
          </p15:clr>
        </p15:guide>
        <p15:guide id="2" pos="5567" userDrawn="1">
          <p15:clr>
            <a:srgbClr val="FBAE40"/>
          </p15:clr>
        </p15:guide>
        <p15:guide id="3" orient="horz" pos="599" userDrawn="1">
          <p15:clr>
            <a:srgbClr val="FBAE40"/>
          </p15:clr>
        </p15:guide>
        <p15:guide id="4" orient="horz" pos="282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lin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513000"/>
          </a:xfrm>
        </p:spPr>
        <p:txBody>
          <a:bodyPr/>
          <a:lstStyle/>
          <a:p>
            <a:r>
              <a:rPr lang="en-US"/>
              <a:t>Click to edit Master title style</a:t>
            </a:r>
          </a:p>
        </p:txBody>
      </p:sp>
      <p:sp>
        <p:nvSpPr>
          <p:cNvPr id="9" name="Rectangle 6">
            <a:extLst>
              <a:ext uri="{FF2B5EF4-FFF2-40B4-BE49-F238E27FC236}">
                <a16:creationId xmlns:a16="http://schemas.microsoft.com/office/drawing/2014/main" id="{00D8D745-A917-4544-B52C-C167B938FC8F}"/>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0" name="Rectangle 5">
            <a:extLst>
              <a:ext uri="{FF2B5EF4-FFF2-40B4-BE49-F238E27FC236}">
                <a16:creationId xmlns:a16="http://schemas.microsoft.com/office/drawing/2014/main" id="{18736158-736B-4C99-AE3E-5DE67DF6BB4E}"/>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1" name="Date Placeholder 3">
            <a:extLst>
              <a:ext uri="{FF2B5EF4-FFF2-40B4-BE49-F238E27FC236}">
                <a16:creationId xmlns:a16="http://schemas.microsoft.com/office/drawing/2014/main" id="{5B403315-6CB3-4D1B-932F-9111D4E0AC14}"/>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8" name="Text Placeholder 9">
            <a:extLst>
              <a:ext uri="{FF2B5EF4-FFF2-40B4-BE49-F238E27FC236}">
                <a16:creationId xmlns:a16="http://schemas.microsoft.com/office/drawing/2014/main" id="{27EA66CC-1E16-FA43-950B-42C28BA0C13E}"/>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2" name="Graphic 11">
            <a:extLst>
              <a:ext uri="{FF2B5EF4-FFF2-40B4-BE49-F238E27FC236}">
                <a16:creationId xmlns:a16="http://schemas.microsoft.com/office/drawing/2014/main" id="{A1501E54-557F-9B4F-AA23-CC2DB54C46F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1921166455"/>
      </p:ext>
    </p:extLst>
  </p:cSld>
  <p:clrMapOvr>
    <a:masterClrMapping/>
  </p:clrMapOvr>
  <p:extLst>
    <p:ext uri="{DCECCB84-F9BA-43D5-87BE-67443E8EF086}">
      <p15:sldGuideLst xmlns:p15="http://schemas.microsoft.com/office/powerpoint/2012/main">
        <p15:guide id="1" pos="193" userDrawn="1">
          <p15:clr>
            <a:srgbClr val="FBAE40"/>
          </p15:clr>
        </p15:guide>
        <p15:guide id="2" pos="5567" userDrawn="1">
          <p15:clr>
            <a:srgbClr val="FBAE40"/>
          </p15:clr>
        </p15:guide>
        <p15:guide id="3" orient="horz" pos="599" userDrawn="1">
          <p15:clr>
            <a:srgbClr val="FBAE40"/>
          </p15:clr>
        </p15:guide>
        <p15:guide id="4" orient="horz" pos="28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ng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05991" y="945000"/>
            <a:ext cx="8514009" cy="356400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a:extLst>
              <a:ext uri="{FF2B5EF4-FFF2-40B4-BE49-F238E27FC236}">
                <a16:creationId xmlns:a16="http://schemas.microsoft.com/office/drawing/2014/main" id="{81D067FA-704F-4565-BD79-FEDF669F1EFC}"/>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3" name="Rectangle 5">
            <a:extLst>
              <a:ext uri="{FF2B5EF4-FFF2-40B4-BE49-F238E27FC236}">
                <a16:creationId xmlns:a16="http://schemas.microsoft.com/office/drawing/2014/main" id="{E393F749-AC7C-4FC3-8474-84925B26C13D}"/>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4" name="Date Placeholder 3">
            <a:extLst>
              <a:ext uri="{FF2B5EF4-FFF2-40B4-BE49-F238E27FC236}">
                <a16:creationId xmlns:a16="http://schemas.microsoft.com/office/drawing/2014/main" id="{CDF99922-1635-4F71-88B4-1E28F3F26AB4}"/>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9" name="Text Placeholder 9">
            <a:extLst>
              <a:ext uri="{FF2B5EF4-FFF2-40B4-BE49-F238E27FC236}">
                <a16:creationId xmlns:a16="http://schemas.microsoft.com/office/drawing/2014/main" id="{713FA47A-9E60-7C45-BAC1-5BB4D7BFA807}"/>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1318881440"/>
      </p:ext>
    </p:extLst>
  </p:cSld>
  <p:clrMapOvr>
    <a:masterClrMapping/>
  </p:clrMapOvr>
  <p:extLst>
    <p:ext uri="{DCECCB84-F9BA-43D5-87BE-67443E8EF086}">
      <p15:sldGuideLst xmlns:p15="http://schemas.microsoft.com/office/powerpoint/2012/main">
        <p15:guide id="1" pos="5567" userDrawn="1">
          <p15:clr>
            <a:srgbClr val="FBAE40"/>
          </p15:clr>
        </p15:guide>
        <p15:guide id="2" orient="horz" pos="599" userDrawn="1">
          <p15:clr>
            <a:srgbClr val="FBAE40"/>
          </p15:clr>
        </p15:guide>
        <p15:guide id="3" orient="horz" pos="2845" userDrawn="1">
          <p15:clr>
            <a:srgbClr val="FBAE40"/>
          </p15:clr>
        </p15:guide>
        <p15:guide id="4" pos="19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919A1E-AF03-4E65-AB90-7B16340F5AF2}"/>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8" name="Rectangle 5">
            <a:extLst>
              <a:ext uri="{FF2B5EF4-FFF2-40B4-BE49-F238E27FC236}">
                <a16:creationId xmlns:a16="http://schemas.microsoft.com/office/drawing/2014/main" id="{1D93099D-53F9-451B-BF59-BB728B4000D5}"/>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2" name="Date Placeholder 3">
            <a:extLst>
              <a:ext uri="{FF2B5EF4-FFF2-40B4-BE49-F238E27FC236}">
                <a16:creationId xmlns:a16="http://schemas.microsoft.com/office/drawing/2014/main" id="{ECD7FB87-9E67-43F8-AAED-2A70B27779BC}"/>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9" name="Text Placeholder 9">
            <a:extLst>
              <a:ext uri="{FF2B5EF4-FFF2-40B4-BE49-F238E27FC236}">
                <a16:creationId xmlns:a16="http://schemas.microsoft.com/office/drawing/2014/main" id="{E20018B4-4626-1A4B-9344-746CC8AD38FD}"/>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0" name="Graphic 9">
            <a:extLst>
              <a:ext uri="{FF2B5EF4-FFF2-40B4-BE49-F238E27FC236}">
                <a16:creationId xmlns:a16="http://schemas.microsoft.com/office/drawing/2014/main" id="{3125F03B-012D-5B4A-BC3C-5084689584A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1187362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5993" y="945000"/>
            <a:ext cx="8514009" cy="307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7" name="Rectangle 5">
            <a:extLst>
              <a:ext uri="{FF2B5EF4-FFF2-40B4-BE49-F238E27FC236}">
                <a16:creationId xmlns:a16="http://schemas.microsoft.com/office/drawing/2014/main" id="{DE65D08B-79C9-485D-A876-9F63BA201D06}"/>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8" name="Date Placeholder 3">
            <a:extLst>
              <a:ext uri="{FF2B5EF4-FFF2-40B4-BE49-F238E27FC236}">
                <a16:creationId xmlns:a16="http://schemas.microsoft.com/office/drawing/2014/main" id="{6D7F194B-4125-45EA-9042-E9682F337867}"/>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3D9F456D-96F7-432C-BDF2-58A8B055AD5C}"/>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1752691813"/>
      </p:ext>
    </p:extLst>
  </p:cSld>
  <p:clrMapOvr>
    <a:masterClrMapping/>
  </p:clrMapOvr>
  <p:extLst>
    <p:ext uri="{DCECCB84-F9BA-43D5-87BE-67443E8EF086}">
      <p15:sldGuideLst xmlns:p15="http://schemas.microsoft.com/office/powerpoint/2012/main">
        <p15:guide id="1" pos="193">
          <p15:clr>
            <a:srgbClr val="FBAE40"/>
          </p15:clr>
        </p15:guide>
        <p15:guide id="2" pos="5567">
          <p15:clr>
            <a:srgbClr val="FBAE40"/>
          </p15:clr>
        </p15:guide>
        <p15:guide id="3" orient="horz" pos="599">
          <p15:clr>
            <a:srgbClr val="FBAE40"/>
          </p15:clr>
        </p15:guide>
        <p15:guide id="4" orient="horz" pos="25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wo-line Title &amp; Text">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513000"/>
          </a:xfrm>
        </p:spPr>
        <p:txBody>
          <a:bodyPr/>
          <a:lstStyle/>
          <a:p>
            <a:r>
              <a:rPr lang="en-US"/>
              <a:t>Click to edit Master title style</a:t>
            </a:r>
          </a:p>
        </p:txBody>
      </p:sp>
      <p:sp>
        <p:nvSpPr>
          <p:cNvPr id="3" name="Content Placeholder 2"/>
          <p:cNvSpPr>
            <a:spLocks noGrp="1"/>
          </p:cNvSpPr>
          <p:nvPr>
            <p:ph idx="1"/>
          </p:nvPr>
        </p:nvSpPr>
        <p:spPr>
          <a:xfrm>
            <a:off x="305993" y="945000"/>
            <a:ext cx="8514009" cy="307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6">
            <a:extLst>
              <a:ext uri="{FF2B5EF4-FFF2-40B4-BE49-F238E27FC236}">
                <a16:creationId xmlns:a16="http://schemas.microsoft.com/office/drawing/2014/main" id="{5703CFA7-A538-4501-859A-21256EBD78A6}"/>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6" name="Rectangle 5">
            <a:extLst>
              <a:ext uri="{FF2B5EF4-FFF2-40B4-BE49-F238E27FC236}">
                <a16:creationId xmlns:a16="http://schemas.microsoft.com/office/drawing/2014/main" id="{87C43110-7893-4132-8872-7964F9A4CE7A}"/>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7" name="Date Placeholder 3">
            <a:extLst>
              <a:ext uri="{FF2B5EF4-FFF2-40B4-BE49-F238E27FC236}">
                <a16:creationId xmlns:a16="http://schemas.microsoft.com/office/drawing/2014/main" id="{AA44342B-3089-4622-91B7-14FDB45E49DE}"/>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3" name="Text Placeholder 9">
            <a:extLst>
              <a:ext uri="{FF2B5EF4-FFF2-40B4-BE49-F238E27FC236}">
                <a16:creationId xmlns:a16="http://schemas.microsoft.com/office/drawing/2014/main" id="{E5E5C279-D9D3-4F4D-A16B-830F2086E5CC}"/>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4" name="Graphic 13">
            <a:extLst>
              <a:ext uri="{FF2B5EF4-FFF2-40B4-BE49-F238E27FC236}">
                <a16:creationId xmlns:a16="http://schemas.microsoft.com/office/drawing/2014/main" id="{960D11CD-153A-014B-8473-9D9528003D8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3896401296"/>
      </p:ext>
    </p:extLst>
  </p:cSld>
  <p:clrMapOvr>
    <a:masterClrMapping/>
  </p:clrMapOvr>
  <p:extLst>
    <p:ext uri="{DCECCB84-F9BA-43D5-87BE-67443E8EF086}">
      <p15:sldGuideLst xmlns:p15="http://schemas.microsoft.com/office/powerpoint/2012/main">
        <p15:guide id="1" pos="2880">
          <p15:clr>
            <a:srgbClr val="FBAE40"/>
          </p15:clr>
        </p15:guide>
        <p15:guide id="2" orient="horz" pos="599">
          <p15:clr>
            <a:srgbClr val="FBAE40"/>
          </p15:clr>
        </p15:guide>
        <p15:guide id="3" orient="horz" pos="2539">
          <p15:clr>
            <a:srgbClr val="FBAE40"/>
          </p15:clr>
        </p15:guide>
        <p15:guide id="4" pos="193">
          <p15:clr>
            <a:srgbClr val="FBAE40"/>
          </p15:clr>
        </p15:guide>
        <p15:guide id="5" pos="556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ng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05993" y="945000"/>
            <a:ext cx="8514009" cy="356400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a:extLst>
              <a:ext uri="{FF2B5EF4-FFF2-40B4-BE49-F238E27FC236}">
                <a16:creationId xmlns:a16="http://schemas.microsoft.com/office/drawing/2014/main" id="{81D067FA-704F-4565-BD79-FEDF669F1EFC}"/>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3" name="Rectangle 5">
            <a:extLst>
              <a:ext uri="{FF2B5EF4-FFF2-40B4-BE49-F238E27FC236}">
                <a16:creationId xmlns:a16="http://schemas.microsoft.com/office/drawing/2014/main" id="{E393F749-AC7C-4FC3-8474-84925B26C13D}"/>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4" name="Date Placeholder 3">
            <a:extLst>
              <a:ext uri="{FF2B5EF4-FFF2-40B4-BE49-F238E27FC236}">
                <a16:creationId xmlns:a16="http://schemas.microsoft.com/office/drawing/2014/main" id="{CDF99922-1635-4F71-88B4-1E28F3F26AB4}"/>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9" name="Text Placeholder 9">
            <a:extLst>
              <a:ext uri="{FF2B5EF4-FFF2-40B4-BE49-F238E27FC236}">
                <a16:creationId xmlns:a16="http://schemas.microsoft.com/office/drawing/2014/main" id="{713FA47A-9E60-7C45-BAC1-5BB4D7BFA807}"/>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2763631605"/>
      </p:ext>
    </p:extLst>
  </p:cSld>
  <p:clrMapOvr>
    <a:masterClrMapping/>
  </p:clrMapOvr>
  <p:extLst>
    <p:ext uri="{DCECCB84-F9BA-43D5-87BE-67443E8EF086}">
      <p15:sldGuideLst xmlns:p15="http://schemas.microsoft.com/office/powerpoint/2012/main">
        <p15:guide id="1" pos="5567">
          <p15:clr>
            <a:srgbClr val="FBAE40"/>
          </p15:clr>
        </p15:guide>
        <p15:guide id="2" orient="horz" pos="599">
          <p15:clr>
            <a:srgbClr val="FBAE40"/>
          </p15:clr>
        </p15:guide>
        <p15:guide id="3" orient="horz" pos="2845">
          <p15:clr>
            <a:srgbClr val="FBAE40"/>
          </p15:clr>
        </p15:guide>
        <p15:guide id="4" pos="19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wo-line Title &amp; Longer Text">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513000"/>
          </a:xfrm>
        </p:spPr>
        <p:txBody>
          <a:bodyPr/>
          <a:lstStyle/>
          <a:p>
            <a:r>
              <a:rPr lang="en-US"/>
              <a:t>Click to edit Master title style</a:t>
            </a:r>
          </a:p>
        </p:txBody>
      </p:sp>
      <p:sp>
        <p:nvSpPr>
          <p:cNvPr id="3" name="Content Placeholder 2"/>
          <p:cNvSpPr>
            <a:spLocks noGrp="1"/>
          </p:cNvSpPr>
          <p:nvPr>
            <p:ph idx="1"/>
          </p:nvPr>
        </p:nvSpPr>
        <p:spPr>
          <a:xfrm>
            <a:off x="305993" y="945000"/>
            <a:ext cx="8514009" cy="35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6">
            <a:extLst>
              <a:ext uri="{FF2B5EF4-FFF2-40B4-BE49-F238E27FC236}">
                <a16:creationId xmlns:a16="http://schemas.microsoft.com/office/drawing/2014/main" id="{79A5DEB5-22C5-476C-A468-B2DD9C35F64A}"/>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21EBDCD7-77A5-4BC7-96F7-DED46AF71EDD}"/>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83504EB2-1848-44C8-9FAD-B72B04C0D88D}"/>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954DC2FC-5160-BB48-8152-2941FC57776D}"/>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1" name="Graphic 10">
            <a:extLst>
              <a:ext uri="{FF2B5EF4-FFF2-40B4-BE49-F238E27FC236}">
                <a16:creationId xmlns:a16="http://schemas.microsoft.com/office/drawing/2014/main" id="{F615AB5E-0C86-BB44-A5E2-E04F5E251F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2965776829"/>
      </p:ext>
    </p:extLst>
  </p:cSld>
  <p:clrMapOvr>
    <a:masterClrMapping/>
  </p:clrMapOvr>
  <p:extLst>
    <p:ext uri="{DCECCB84-F9BA-43D5-87BE-67443E8EF086}">
      <p15:sldGuideLst xmlns:p15="http://schemas.microsoft.com/office/powerpoint/2012/main">
        <p15:guide id="1" orient="horz" pos="599">
          <p15:clr>
            <a:srgbClr val="FBAE40"/>
          </p15:clr>
        </p15:guide>
        <p15:guide id="2" pos="193">
          <p15:clr>
            <a:srgbClr val="FBAE40"/>
          </p15:clr>
        </p15:guide>
        <p15:guide id="3" orient="horz" pos="2845">
          <p15:clr>
            <a:srgbClr val="FBAE40"/>
          </p15:clr>
        </p15:guide>
        <p15:guide id="4" pos="556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324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5991"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70000"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a:extLst>
              <a:ext uri="{FF2B5EF4-FFF2-40B4-BE49-F238E27FC236}">
                <a16:creationId xmlns:a16="http://schemas.microsoft.com/office/drawing/2014/main" id="{EB63F7A3-D2B3-45F4-BD1B-57C8EA149996}"/>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0" name="Rectangle 5">
            <a:extLst>
              <a:ext uri="{FF2B5EF4-FFF2-40B4-BE49-F238E27FC236}">
                <a16:creationId xmlns:a16="http://schemas.microsoft.com/office/drawing/2014/main" id="{8AC47872-D543-4BEF-BA7A-CB53103BE829}"/>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1" name="Date Placeholder 3">
            <a:extLst>
              <a:ext uri="{FF2B5EF4-FFF2-40B4-BE49-F238E27FC236}">
                <a16:creationId xmlns:a16="http://schemas.microsoft.com/office/drawing/2014/main" id="{DEE9AE11-EE74-483E-A73A-9C916D29CA6C}"/>
              </a:ext>
            </a:extLst>
          </p:cNvPr>
          <p:cNvSpPr>
            <a:spLocks noGrp="1"/>
          </p:cNvSpPr>
          <p:nvPr>
            <p:ph type="dt" sz="half" idx="11"/>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2" name="Text Placeholder 9">
            <a:extLst>
              <a:ext uri="{FF2B5EF4-FFF2-40B4-BE49-F238E27FC236}">
                <a16:creationId xmlns:a16="http://schemas.microsoft.com/office/drawing/2014/main" id="{131DA9F3-AC85-6A4E-BE52-E8DB76395891}"/>
              </a:ext>
            </a:extLst>
          </p:cNvPr>
          <p:cNvSpPr>
            <a:spLocks noGrp="1"/>
          </p:cNvSpPr>
          <p:nvPr>
            <p:ph type="body" sz="quarter" idx="12"/>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1310593913"/>
      </p:ext>
    </p:extLst>
  </p:cSld>
  <p:clrMapOvr>
    <a:masterClrMapping/>
  </p:clrMapOvr>
  <p:extLst>
    <p:ext uri="{DCECCB84-F9BA-43D5-87BE-67443E8EF086}">
      <p15:sldGuideLst xmlns:p15="http://schemas.microsoft.com/office/powerpoint/2012/main">
        <p15:guide id="1" pos="193">
          <p15:clr>
            <a:srgbClr val="FBAE40"/>
          </p15:clr>
        </p15:guide>
        <p15:guide id="2" orient="horz" pos="599">
          <p15:clr>
            <a:srgbClr val="FBAE40"/>
          </p15:clr>
        </p15:guide>
        <p15:guide id="3" pos="5567">
          <p15:clr>
            <a:srgbClr val="FBAE40"/>
          </p15:clr>
        </p15:guide>
        <p15:guide id="4" orient="horz" pos="253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wo-line Title Two-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513000"/>
          </a:xfrm>
        </p:spPr>
        <p:txBody>
          <a:bodyPr/>
          <a:lstStyle/>
          <a:p>
            <a:r>
              <a:rPr lang="en-US"/>
              <a:t>Click to edit Master title style</a:t>
            </a:r>
            <a:endParaRPr lang="en-US" dirty="0"/>
          </a:p>
        </p:txBody>
      </p:sp>
      <p:sp>
        <p:nvSpPr>
          <p:cNvPr id="15" name="Rectangle 6">
            <a:extLst>
              <a:ext uri="{FF2B5EF4-FFF2-40B4-BE49-F238E27FC236}">
                <a16:creationId xmlns:a16="http://schemas.microsoft.com/office/drawing/2014/main" id="{3AAC17B3-09B8-46B1-86DA-C442998FCF42}"/>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AE7CD3C6-BAEE-46A0-B9A3-D5C64251D7A7}"/>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5243F8BA-4DDF-4B73-ADD4-92881531B269}"/>
              </a:ext>
            </a:extLst>
          </p:cNvPr>
          <p:cNvSpPr>
            <a:spLocks noGrp="1"/>
          </p:cNvSpPr>
          <p:nvPr>
            <p:ph type="dt" sz="half" idx="11"/>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1" name="Content Placeholder 2">
            <a:extLst>
              <a:ext uri="{FF2B5EF4-FFF2-40B4-BE49-F238E27FC236}">
                <a16:creationId xmlns:a16="http://schemas.microsoft.com/office/drawing/2014/main" id="{1AC1E16F-74C5-F849-A8D3-197AB67107C1}"/>
              </a:ext>
            </a:extLst>
          </p:cNvPr>
          <p:cNvSpPr>
            <a:spLocks noGrp="1"/>
          </p:cNvSpPr>
          <p:nvPr>
            <p:ph sz="half" idx="1"/>
          </p:nvPr>
        </p:nvSpPr>
        <p:spPr>
          <a:xfrm>
            <a:off x="305991"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81748EB0-AF6A-954E-80B0-F1F743020138}"/>
              </a:ext>
            </a:extLst>
          </p:cNvPr>
          <p:cNvSpPr>
            <a:spLocks noGrp="1"/>
          </p:cNvSpPr>
          <p:nvPr>
            <p:ph sz="half" idx="2"/>
          </p:nvPr>
        </p:nvSpPr>
        <p:spPr>
          <a:xfrm>
            <a:off x="4770000"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FA8CD73C-7723-E14B-85A6-38A5D52880B4}"/>
              </a:ext>
            </a:extLst>
          </p:cNvPr>
          <p:cNvSpPr>
            <a:spLocks noGrp="1"/>
          </p:cNvSpPr>
          <p:nvPr>
            <p:ph type="body" sz="quarter" idx="12"/>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4" name="Graphic 13">
            <a:extLst>
              <a:ext uri="{FF2B5EF4-FFF2-40B4-BE49-F238E27FC236}">
                <a16:creationId xmlns:a16="http://schemas.microsoft.com/office/drawing/2014/main" id="{971BFF13-D877-F74E-A5B0-A85CEE173CA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409790206"/>
      </p:ext>
    </p:extLst>
  </p:cSld>
  <p:clrMapOvr>
    <a:masterClrMapping/>
  </p:clrMapOvr>
  <p:extLst>
    <p:ext uri="{DCECCB84-F9BA-43D5-87BE-67443E8EF086}">
      <p15:sldGuideLst xmlns:p15="http://schemas.microsoft.com/office/powerpoint/2012/main">
        <p15:guide id="1" orient="horz" pos="599">
          <p15:clr>
            <a:srgbClr val="FBAE40"/>
          </p15:clr>
        </p15:guide>
        <p15:guide id="2" pos="193">
          <p15:clr>
            <a:srgbClr val="FBAE40"/>
          </p15:clr>
        </p15:guide>
        <p15:guide id="3" orient="horz" pos="2539">
          <p15:clr>
            <a:srgbClr val="FBAE40"/>
          </p15:clr>
        </p15:guide>
        <p15:guide id="4" pos="556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column Longer Text">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324000"/>
          </a:xfrm>
        </p:spPr>
        <p:txBody>
          <a:bodyPr/>
          <a:lstStyle/>
          <a:p>
            <a:r>
              <a:rPr lang="en-US"/>
              <a:t>Click to edit Master title style</a:t>
            </a:r>
          </a:p>
        </p:txBody>
      </p:sp>
      <p:sp>
        <p:nvSpPr>
          <p:cNvPr id="9" name="Rectangle 6">
            <a:extLst>
              <a:ext uri="{FF2B5EF4-FFF2-40B4-BE49-F238E27FC236}">
                <a16:creationId xmlns:a16="http://schemas.microsoft.com/office/drawing/2014/main" id="{E8F719EB-2A7D-4C10-A9AD-0BBE86E0A486}"/>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3" name="Rectangle 5">
            <a:extLst>
              <a:ext uri="{FF2B5EF4-FFF2-40B4-BE49-F238E27FC236}">
                <a16:creationId xmlns:a16="http://schemas.microsoft.com/office/drawing/2014/main" id="{CA2E85CE-3AE3-4AA3-A5BD-94D69F59F7A2}"/>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4" name="Date Placeholder 3">
            <a:extLst>
              <a:ext uri="{FF2B5EF4-FFF2-40B4-BE49-F238E27FC236}">
                <a16:creationId xmlns:a16="http://schemas.microsoft.com/office/drawing/2014/main" id="{F37F3403-5329-4785-8644-DEA2BBBC78A8}"/>
              </a:ext>
            </a:extLst>
          </p:cNvPr>
          <p:cNvSpPr>
            <a:spLocks noGrp="1"/>
          </p:cNvSpPr>
          <p:nvPr>
            <p:ph type="dt" sz="half" idx="11"/>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Content Placeholder 2">
            <a:extLst>
              <a:ext uri="{FF2B5EF4-FFF2-40B4-BE49-F238E27FC236}">
                <a16:creationId xmlns:a16="http://schemas.microsoft.com/office/drawing/2014/main" id="{8896D6C5-1818-EE46-BC2E-2EB5D5195225}"/>
              </a:ext>
            </a:extLst>
          </p:cNvPr>
          <p:cNvSpPr>
            <a:spLocks noGrp="1"/>
          </p:cNvSpPr>
          <p:nvPr>
            <p:ph sz="half" idx="1"/>
          </p:nvPr>
        </p:nvSpPr>
        <p:spPr>
          <a:xfrm>
            <a:off x="305991"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739C7963-93F6-3C4E-8554-C1DB9E01CD99}"/>
              </a:ext>
            </a:extLst>
          </p:cNvPr>
          <p:cNvSpPr>
            <a:spLocks noGrp="1"/>
          </p:cNvSpPr>
          <p:nvPr>
            <p:ph sz="half" idx="2"/>
          </p:nvPr>
        </p:nvSpPr>
        <p:spPr>
          <a:xfrm>
            <a:off x="4770000"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8D853B77-D0ED-5E42-8937-A010E9A288FA}"/>
              </a:ext>
            </a:extLst>
          </p:cNvPr>
          <p:cNvSpPr>
            <a:spLocks noGrp="1"/>
          </p:cNvSpPr>
          <p:nvPr>
            <p:ph type="body" sz="quarter" idx="12"/>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3966294302"/>
      </p:ext>
    </p:extLst>
  </p:cSld>
  <p:clrMapOvr>
    <a:masterClrMapping/>
  </p:clrMapOvr>
  <p:extLst>
    <p:ext uri="{DCECCB84-F9BA-43D5-87BE-67443E8EF086}">
      <p15:sldGuideLst xmlns:p15="http://schemas.microsoft.com/office/powerpoint/2012/main">
        <p15:guide id="1" orient="horz" pos="599">
          <p15:clr>
            <a:srgbClr val="FBAE40"/>
          </p15:clr>
        </p15:guide>
        <p15:guide id="2" pos="193">
          <p15:clr>
            <a:srgbClr val="FBAE40"/>
          </p15:clr>
        </p15:guide>
        <p15:guide id="3" pos="5567">
          <p15:clr>
            <a:srgbClr val="FBAE40"/>
          </p15:clr>
        </p15:guide>
        <p15:guide id="4" orient="horz" pos="28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wo-line Title Two-column Longer Text">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513000"/>
          </a:xfrm>
        </p:spPr>
        <p:txBody>
          <a:bodyPr/>
          <a:lstStyle/>
          <a:p>
            <a:r>
              <a:rPr lang="en-US" dirty="0"/>
              <a:t>Click to edit Master title style</a:t>
            </a:r>
          </a:p>
        </p:txBody>
      </p:sp>
      <p:sp>
        <p:nvSpPr>
          <p:cNvPr id="15" name="Rectangle 6">
            <a:extLst>
              <a:ext uri="{FF2B5EF4-FFF2-40B4-BE49-F238E27FC236}">
                <a16:creationId xmlns:a16="http://schemas.microsoft.com/office/drawing/2014/main" id="{AAAA88FF-220D-4AB3-8B0B-A6CD876FFE5C}"/>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FF182B43-455B-4FEE-A520-1F6EAE411019}"/>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4D5B65EE-5102-41C9-B44A-138C20473668}"/>
              </a:ext>
            </a:extLst>
          </p:cNvPr>
          <p:cNvSpPr>
            <a:spLocks noGrp="1"/>
          </p:cNvSpPr>
          <p:nvPr>
            <p:ph type="dt" sz="half" idx="11"/>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1" name="Content Placeholder 2">
            <a:extLst>
              <a:ext uri="{FF2B5EF4-FFF2-40B4-BE49-F238E27FC236}">
                <a16:creationId xmlns:a16="http://schemas.microsoft.com/office/drawing/2014/main" id="{E2CAD367-C7CD-7F4E-8AE4-1B9579E3A2BE}"/>
              </a:ext>
            </a:extLst>
          </p:cNvPr>
          <p:cNvSpPr>
            <a:spLocks noGrp="1"/>
          </p:cNvSpPr>
          <p:nvPr>
            <p:ph sz="half" idx="1"/>
          </p:nvPr>
        </p:nvSpPr>
        <p:spPr>
          <a:xfrm>
            <a:off x="305991"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477D866E-2E81-AB4C-9A05-F09D4751D4EB}"/>
              </a:ext>
            </a:extLst>
          </p:cNvPr>
          <p:cNvSpPr>
            <a:spLocks noGrp="1"/>
          </p:cNvSpPr>
          <p:nvPr>
            <p:ph sz="half" idx="2"/>
          </p:nvPr>
        </p:nvSpPr>
        <p:spPr>
          <a:xfrm>
            <a:off x="4770000"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09EF25C3-C469-4A4F-8D0F-1D7FB7AEA831}"/>
              </a:ext>
            </a:extLst>
          </p:cNvPr>
          <p:cNvSpPr>
            <a:spLocks noGrp="1"/>
          </p:cNvSpPr>
          <p:nvPr>
            <p:ph type="body" sz="quarter" idx="12"/>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4" name="Graphic 13">
            <a:extLst>
              <a:ext uri="{FF2B5EF4-FFF2-40B4-BE49-F238E27FC236}">
                <a16:creationId xmlns:a16="http://schemas.microsoft.com/office/drawing/2014/main" id="{4521330D-F5C7-554D-8E32-F75B8231D9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3683476521"/>
      </p:ext>
    </p:extLst>
  </p:cSld>
  <p:clrMapOvr>
    <a:masterClrMapping/>
  </p:clrMapOvr>
  <p:extLst>
    <p:ext uri="{DCECCB84-F9BA-43D5-87BE-67443E8EF086}">
      <p15:sldGuideLst xmlns:p15="http://schemas.microsoft.com/office/powerpoint/2012/main">
        <p15:guide id="1" pos="193">
          <p15:clr>
            <a:srgbClr val="FBAE40"/>
          </p15:clr>
        </p15:guide>
        <p15:guide id="2" orient="horz" pos="599">
          <p15:clr>
            <a:srgbClr val="FBAE40"/>
          </p15:clr>
        </p15:guide>
        <p15:guide id="3" pos="5567">
          <p15:clr>
            <a:srgbClr val="FBAE40"/>
          </p15:clr>
        </p15:guide>
        <p15:guide id="4" orient="horz" pos="28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324000"/>
          </a:xfrm>
        </p:spPr>
        <p:txBody>
          <a:bodyPr/>
          <a:lstStyle/>
          <a:p>
            <a:r>
              <a:rPr lang="en-US" dirty="0"/>
              <a:t>Click to edit Master title style</a:t>
            </a:r>
          </a:p>
        </p:txBody>
      </p:sp>
      <p:sp>
        <p:nvSpPr>
          <p:cNvPr id="3" name="Content Placeholder 2"/>
          <p:cNvSpPr>
            <a:spLocks noGrp="1"/>
          </p:cNvSpPr>
          <p:nvPr>
            <p:ph sz="half" idx="1"/>
          </p:nvPr>
        </p:nvSpPr>
        <p:spPr>
          <a:xfrm>
            <a:off x="305100" y="945000"/>
            <a:ext cx="4050000" cy="486000"/>
          </a:xfrm>
        </p:spPr>
        <p:txBody>
          <a:bodyPr/>
          <a:lstStyle>
            <a:lvl1pPr marL="563" indent="0">
              <a:buNone/>
              <a:defRPr sz="1400" b="1">
                <a:solidFill>
                  <a:schemeClr val="bg2"/>
                </a:solidFill>
              </a:defRPr>
            </a:lvl1pPr>
            <a:lvl2pPr marL="201398"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0" name="Picture Placeholder 9">
            <a:extLst>
              <a:ext uri="{FF2B5EF4-FFF2-40B4-BE49-F238E27FC236}">
                <a16:creationId xmlns:a16="http://schemas.microsoft.com/office/drawing/2014/main" id="{1A6E24D0-F3C2-452A-832E-2C6DED5EB078}"/>
              </a:ext>
            </a:extLst>
          </p:cNvPr>
          <p:cNvSpPr>
            <a:spLocks noGrp="1"/>
          </p:cNvSpPr>
          <p:nvPr>
            <p:ph type="pic" sz="quarter" idx="13"/>
          </p:nvPr>
        </p:nvSpPr>
        <p:spPr>
          <a:xfrm>
            <a:off x="305103" y="1539000"/>
            <a:ext cx="4049687" cy="2916000"/>
          </a:xfrm>
        </p:spPr>
        <p:txBody>
          <a:bodyPr/>
          <a:lstStyle>
            <a:lvl1pPr marL="563" indent="0">
              <a:buNone/>
              <a:defRPr/>
            </a:lvl1pPr>
          </a:lstStyle>
          <a:p>
            <a:r>
              <a:rPr lang="en-US" dirty="0"/>
              <a:t>Click icon to add picture</a:t>
            </a:r>
            <a:endParaRPr lang="en-GB" dirty="0"/>
          </a:p>
        </p:txBody>
      </p:sp>
      <p:sp>
        <p:nvSpPr>
          <p:cNvPr id="11" name="Content Placeholder 2">
            <a:extLst>
              <a:ext uri="{FF2B5EF4-FFF2-40B4-BE49-F238E27FC236}">
                <a16:creationId xmlns:a16="http://schemas.microsoft.com/office/drawing/2014/main" id="{863C149B-0AE5-4517-8928-C3556769A76D}"/>
              </a:ext>
            </a:extLst>
          </p:cNvPr>
          <p:cNvSpPr>
            <a:spLocks noGrp="1"/>
          </p:cNvSpPr>
          <p:nvPr>
            <p:ph sz="half" idx="14"/>
          </p:nvPr>
        </p:nvSpPr>
        <p:spPr>
          <a:xfrm>
            <a:off x="4770000" y="945000"/>
            <a:ext cx="4050000" cy="486000"/>
          </a:xfrm>
        </p:spPr>
        <p:txBody>
          <a:bodyPr/>
          <a:lstStyle>
            <a:lvl1pPr marL="563" indent="0">
              <a:buNone/>
              <a:defRPr sz="1400" b="1">
                <a:solidFill>
                  <a:schemeClr val="bg2"/>
                </a:solidFill>
              </a:defRPr>
            </a:lvl1pPr>
            <a:lvl2pPr marL="201398"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2" name="Picture Placeholder 9">
            <a:extLst>
              <a:ext uri="{FF2B5EF4-FFF2-40B4-BE49-F238E27FC236}">
                <a16:creationId xmlns:a16="http://schemas.microsoft.com/office/drawing/2014/main" id="{686F52B1-FDE3-4E14-9986-D219BFDBF5F4}"/>
              </a:ext>
            </a:extLst>
          </p:cNvPr>
          <p:cNvSpPr>
            <a:spLocks noGrp="1"/>
          </p:cNvSpPr>
          <p:nvPr>
            <p:ph type="pic" sz="quarter" idx="15"/>
          </p:nvPr>
        </p:nvSpPr>
        <p:spPr>
          <a:xfrm>
            <a:off x="4770316" y="1539000"/>
            <a:ext cx="4049687" cy="2916000"/>
          </a:xfrm>
        </p:spPr>
        <p:txBody>
          <a:bodyPr/>
          <a:lstStyle>
            <a:lvl1pPr marL="563" indent="0">
              <a:buNone/>
              <a:defRPr/>
            </a:lvl1pPr>
          </a:lstStyle>
          <a:p>
            <a:r>
              <a:rPr lang="en-US" dirty="0"/>
              <a:t>Click icon to add picture</a:t>
            </a:r>
            <a:endParaRPr lang="en-GB" dirty="0"/>
          </a:p>
        </p:txBody>
      </p:sp>
      <p:sp>
        <p:nvSpPr>
          <p:cNvPr id="13" name="Rectangle 6">
            <a:extLst>
              <a:ext uri="{FF2B5EF4-FFF2-40B4-BE49-F238E27FC236}">
                <a16:creationId xmlns:a16="http://schemas.microsoft.com/office/drawing/2014/main" id="{59B239F7-4580-4877-A474-73AB5A8C1A01}"/>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D2198827-0937-46D7-814E-35835DBBB399}"/>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F4DA6BB4-B5F8-4CFD-A8CC-C91F91FD62D2}"/>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4" name="Text Placeholder 9">
            <a:extLst>
              <a:ext uri="{FF2B5EF4-FFF2-40B4-BE49-F238E27FC236}">
                <a16:creationId xmlns:a16="http://schemas.microsoft.com/office/drawing/2014/main" id="{45982340-1903-2B4A-9E4E-2021DF377CBB}"/>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3089691832"/>
      </p:ext>
    </p:extLst>
  </p:cSld>
  <p:clrMapOvr>
    <a:masterClrMapping/>
  </p:clrMapOvr>
  <p:extLst>
    <p:ext uri="{DCECCB84-F9BA-43D5-87BE-67443E8EF086}">
      <p15:sldGuideLst xmlns:p15="http://schemas.microsoft.com/office/powerpoint/2012/main">
        <p15:guide id="1" pos="193">
          <p15:clr>
            <a:srgbClr val="FBAE40"/>
          </p15:clr>
        </p15:guide>
        <p15:guide id="2" orient="horz" pos="599">
          <p15:clr>
            <a:srgbClr val="FBAE40"/>
          </p15:clr>
        </p15:guide>
        <p15:guide id="3" pos="5567">
          <p15:clr>
            <a:srgbClr val="FBAE40"/>
          </p15:clr>
        </p15:guide>
        <p15:guide id="4" orient="horz" pos="281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line Title &amp; Longer Text">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513000"/>
          </a:xfrm>
        </p:spPr>
        <p:txBody>
          <a:bodyPr/>
          <a:lstStyle/>
          <a:p>
            <a:r>
              <a:rPr lang="en-US"/>
              <a:t>Click to edit Master title style</a:t>
            </a:r>
          </a:p>
        </p:txBody>
      </p:sp>
      <p:sp>
        <p:nvSpPr>
          <p:cNvPr id="3" name="Content Placeholder 2"/>
          <p:cNvSpPr>
            <a:spLocks noGrp="1"/>
          </p:cNvSpPr>
          <p:nvPr>
            <p:ph idx="1"/>
          </p:nvPr>
        </p:nvSpPr>
        <p:spPr>
          <a:xfrm>
            <a:off x="305991" y="945000"/>
            <a:ext cx="8514009" cy="35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6">
            <a:extLst>
              <a:ext uri="{FF2B5EF4-FFF2-40B4-BE49-F238E27FC236}">
                <a16:creationId xmlns:a16="http://schemas.microsoft.com/office/drawing/2014/main" id="{79A5DEB5-22C5-476C-A468-B2DD9C35F64A}"/>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21EBDCD7-77A5-4BC7-96F7-DED46AF71EDD}"/>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83504EB2-1848-44C8-9FAD-B72B04C0D88D}"/>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954DC2FC-5160-BB48-8152-2941FC57776D}"/>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1" name="Graphic 10">
            <a:extLst>
              <a:ext uri="{FF2B5EF4-FFF2-40B4-BE49-F238E27FC236}">
                <a16:creationId xmlns:a16="http://schemas.microsoft.com/office/drawing/2014/main" id="{F615AB5E-0C86-BB44-A5E2-E04F5E251F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1985291455"/>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193" userDrawn="1">
          <p15:clr>
            <a:srgbClr val="FBAE40"/>
          </p15:clr>
        </p15:guide>
        <p15:guide id="3" orient="horz" pos="2845" userDrawn="1">
          <p15:clr>
            <a:srgbClr val="FBAE40"/>
          </p15:clr>
        </p15:guide>
        <p15:guide id="4" pos="556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wo-line Title &amp; Two Images">
    <p:spTree>
      <p:nvGrpSpPr>
        <p:cNvPr id="1" name=""/>
        <p:cNvGrpSpPr/>
        <p:nvPr/>
      </p:nvGrpSpPr>
      <p:grpSpPr>
        <a:xfrm>
          <a:off x="0" y="0"/>
          <a:ext cx="0" cy="0"/>
          <a:chOff x="0" y="0"/>
          <a:chExt cx="0" cy="0"/>
        </a:xfrm>
      </p:grpSpPr>
      <p:sp>
        <p:nvSpPr>
          <p:cNvPr id="2" name="Title 1"/>
          <p:cNvSpPr>
            <a:spLocks noGrp="1"/>
          </p:cNvSpPr>
          <p:nvPr>
            <p:ph type="title"/>
          </p:nvPr>
        </p:nvSpPr>
        <p:spPr>
          <a:xfrm>
            <a:off x="305102" y="270000"/>
            <a:ext cx="8514009" cy="513000"/>
          </a:xfrm>
        </p:spPr>
        <p:txBody>
          <a:bodyPr/>
          <a:lstStyle/>
          <a:p>
            <a:r>
              <a:rPr lang="en-US" dirty="0"/>
              <a:t>Click to edit Master title style</a:t>
            </a:r>
          </a:p>
        </p:txBody>
      </p:sp>
      <p:sp>
        <p:nvSpPr>
          <p:cNvPr id="3" name="Content Placeholder 2"/>
          <p:cNvSpPr>
            <a:spLocks noGrp="1"/>
          </p:cNvSpPr>
          <p:nvPr>
            <p:ph sz="half" idx="1"/>
          </p:nvPr>
        </p:nvSpPr>
        <p:spPr>
          <a:xfrm>
            <a:off x="305100" y="945000"/>
            <a:ext cx="4050000" cy="486000"/>
          </a:xfrm>
        </p:spPr>
        <p:txBody>
          <a:bodyPr/>
          <a:lstStyle>
            <a:lvl1pPr marL="563" indent="0">
              <a:buNone/>
              <a:defRPr sz="1400" b="1">
                <a:solidFill>
                  <a:schemeClr val="tx2"/>
                </a:solidFill>
              </a:defRPr>
            </a:lvl1pPr>
            <a:lvl2pPr marL="201398"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0" name="Picture Placeholder 9">
            <a:extLst>
              <a:ext uri="{FF2B5EF4-FFF2-40B4-BE49-F238E27FC236}">
                <a16:creationId xmlns:a16="http://schemas.microsoft.com/office/drawing/2014/main" id="{1A6E24D0-F3C2-452A-832E-2C6DED5EB078}"/>
              </a:ext>
            </a:extLst>
          </p:cNvPr>
          <p:cNvSpPr>
            <a:spLocks noGrp="1"/>
          </p:cNvSpPr>
          <p:nvPr>
            <p:ph type="pic" sz="quarter" idx="13"/>
          </p:nvPr>
        </p:nvSpPr>
        <p:spPr>
          <a:xfrm>
            <a:off x="305103" y="1539000"/>
            <a:ext cx="4049687" cy="2916000"/>
          </a:xfrm>
        </p:spPr>
        <p:txBody>
          <a:bodyPr/>
          <a:lstStyle>
            <a:lvl1pPr marL="563" indent="0">
              <a:buNone/>
              <a:defRPr/>
            </a:lvl1pPr>
          </a:lstStyle>
          <a:p>
            <a:r>
              <a:rPr lang="en-US"/>
              <a:t>Click icon to add picture</a:t>
            </a:r>
            <a:endParaRPr lang="en-GB"/>
          </a:p>
        </p:txBody>
      </p:sp>
      <p:sp>
        <p:nvSpPr>
          <p:cNvPr id="11" name="Content Placeholder 2">
            <a:extLst>
              <a:ext uri="{FF2B5EF4-FFF2-40B4-BE49-F238E27FC236}">
                <a16:creationId xmlns:a16="http://schemas.microsoft.com/office/drawing/2014/main" id="{863C149B-0AE5-4517-8928-C3556769A76D}"/>
              </a:ext>
            </a:extLst>
          </p:cNvPr>
          <p:cNvSpPr>
            <a:spLocks noGrp="1"/>
          </p:cNvSpPr>
          <p:nvPr>
            <p:ph sz="half" idx="14"/>
          </p:nvPr>
        </p:nvSpPr>
        <p:spPr>
          <a:xfrm>
            <a:off x="4770000" y="945000"/>
            <a:ext cx="4050000" cy="486000"/>
          </a:xfrm>
        </p:spPr>
        <p:txBody>
          <a:bodyPr/>
          <a:lstStyle>
            <a:lvl1pPr marL="563" indent="0">
              <a:buNone/>
              <a:defRPr sz="1400" b="1">
                <a:solidFill>
                  <a:schemeClr val="tx2"/>
                </a:solidFill>
              </a:defRPr>
            </a:lvl1pPr>
            <a:lvl2pPr marL="201398"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2" name="Picture Placeholder 9">
            <a:extLst>
              <a:ext uri="{FF2B5EF4-FFF2-40B4-BE49-F238E27FC236}">
                <a16:creationId xmlns:a16="http://schemas.microsoft.com/office/drawing/2014/main" id="{686F52B1-FDE3-4E14-9986-D219BFDBF5F4}"/>
              </a:ext>
            </a:extLst>
          </p:cNvPr>
          <p:cNvSpPr>
            <a:spLocks noGrp="1"/>
          </p:cNvSpPr>
          <p:nvPr>
            <p:ph type="pic" sz="quarter" idx="15"/>
          </p:nvPr>
        </p:nvSpPr>
        <p:spPr>
          <a:xfrm>
            <a:off x="4770316" y="1539000"/>
            <a:ext cx="4049687" cy="2916000"/>
          </a:xfrm>
        </p:spPr>
        <p:txBody>
          <a:bodyPr/>
          <a:lstStyle>
            <a:lvl1pPr marL="563" indent="0">
              <a:buNone/>
              <a:defRPr/>
            </a:lvl1pPr>
          </a:lstStyle>
          <a:p>
            <a:r>
              <a:rPr lang="en-US"/>
              <a:t>Click icon to add picture</a:t>
            </a:r>
            <a:endParaRPr lang="en-GB"/>
          </a:p>
        </p:txBody>
      </p:sp>
      <p:sp>
        <p:nvSpPr>
          <p:cNvPr id="14" name="Rectangle 6">
            <a:extLst>
              <a:ext uri="{FF2B5EF4-FFF2-40B4-BE49-F238E27FC236}">
                <a16:creationId xmlns:a16="http://schemas.microsoft.com/office/drawing/2014/main" id="{C0269937-71BB-431E-9FD6-143D300E3E83}"/>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8" name="Rectangle 5">
            <a:extLst>
              <a:ext uri="{FF2B5EF4-FFF2-40B4-BE49-F238E27FC236}">
                <a16:creationId xmlns:a16="http://schemas.microsoft.com/office/drawing/2014/main" id="{54D18F0B-AD1B-4280-9391-E43F6EE6E206}"/>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20" name="Date Placeholder 3">
            <a:extLst>
              <a:ext uri="{FF2B5EF4-FFF2-40B4-BE49-F238E27FC236}">
                <a16:creationId xmlns:a16="http://schemas.microsoft.com/office/drawing/2014/main" id="{F61CD0A1-F5EF-454F-91DF-8A01F4A3E720}"/>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3" name="Text Placeholder 9">
            <a:extLst>
              <a:ext uri="{FF2B5EF4-FFF2-40B4-BE49-F238E27FC236}">
                <a16:creationId xmlns:a16="http://schemas.microsoft.com/office/drawing/2014/main" id="{1F8FFF5C-1BC2-8D4B-85B4-42B048AB0E83}"/>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6" name="Graphic 15">
            <a:extLst>
              <a:ext uri="{FF2B5EF4-FFF2-40B4-BE49-F238E27FC236}">
                <a16:creationId xmlns:a16="http://schemas.microsoft.com/office/drawing/2014/main" id="{839576AB-B6C8-0848-97E2-44017EC4E3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2478462473"/>
      </p:ext>
    </p:extLst>
  </p:cSld>
  <p:clrMapOvr>
    <a:masterClrMapping/>
  </p:clrMapOvr>
  <p:extLst>
    <p:ext uri="{DCECCB84-F9BA-43D5-87BE-67443E8EF086}">
      <p15:sldGuideLst xmlns:p15="http://schemas.microsoft.com/office/powerpoint/2012/main">
        <p15:guide id="1" orient="horz" pos="599">
          <p15:clr>
            <a:srgbClr val="FBAE40"/>
          </p15:clr>
        </p15:guide>
        <p15:guide id="2" orient="horz" pos="2811">
          <p15:clr>
            <a:srgbClr val="FBAE40"/>
          </p15:clr>
        </p15:guide>
        <p15:guide id="3" pos="193">
          <p15:clr>
            <a:srgbClr val="FBAE40"/>
          </p15:clr>
        </p15:guide>
        <p15:guide id="4" pos="556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32400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863C149B-0AE5-4517-8928-C3556769A76D}"/>
              </a:ext>
            </a:extLst>
          </p:cNvPr>
          <p:cNvSpPr>
            <a:spLocks noGrp="1"/>
          </p:cNvSpPr>
          <p:nvPr>
            <p:ph sz="half" idx="14"/>
          </p:nvPr>
        </p:nvSpPr>
        <p:spPr>
          <a:xfrm>
            <a:off x="4770000" y="945000"/>
            <a:ext cx="4050000" cy="486000"/>
          </a:xfrm>
        </p:spPr>
        <p:txBody>
          <a:bodyPr/>
          <a:lstStyle>
            <a:lvl1pPr marL="563" indent="0">
              <a:buNone/>
              <a:defRPr sz="1400" b="1">
                <a:solidFill>
                  <a:schemeClr val="bg2"/>
                </a:solidFill>
              </a:defRPr>
            </a:lvl1pPr>
            <a:lvl2pPr marL="201398"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2" name="Picture Placeholder 9">
            <a:extLst>
              <a:ext uri="{FF2B5EF4-FFF2-40B4-BE49-F238E27FC236}">
                <a16:creationId xmlns:a16="http://schemas.microsoft.com/office/drawing/2014/main" id="{686F52B1-FDE3-4E14-9986-D219BFDBF5F4}"/>
              </a:ext>
            </a:extLst>
          </p:cNvPr>
          <p:cNvSpPr>
            <a:spLocks noGrp="1"/>
          </p:cNvSpPr>
          <p:nvPr>
            <p:ph type="pic" sz="quarter" idx="15"/>
          </p:nvPr>
        </p:nvSpPr>
        <p:spPr>
          <a:xfrm>
            <a:off x="4770316" y="1539000"/>
            <a:ext cx="4049687" cy="2916000"/>
          </a:xfrm>
        </p:spPr>
        <p:txBody>
          <a:bodyPr/>
          <a:lstStyle>
            <a:lvl1pPr marL="563" indent="0">
              <a:buNone/>
              <a:defRPr/>
            </a:lvl1pPr>
          </a:lstStyle>
          <a:p>
            <a:r>
              <a:rPr lang="en-US"/>
              <a:t>Click icon to add picture</a:t>
            </a:r>
            <a:endParaRPr lang="en-GB"/>
          </a:p>
        </p:txBody>
      </p:sp>
      <p:sp>
        <p:nvSpPr>
          <p:cNvPr id="13" name="Content Placeholder 2">
            <a:extLst>
              <a:ext uri="{FF2B5EF4-FFF2-40B4-BE49-F238E27FC236}">
                <a16:creationId xmlns:a16="http://schemas.microsoft.com/office/drawing/2014/main" id="{E0C06F53-3CC1-4031-A3A6-25EFE8BFF454}"/>
              </a:ext>
            </a:extLst>
          </p:cNvPr>
          <p:cNvSpPr>
            <a:spLocks noGrp="1"/>
          </p:cNvSpPr>
          <p:nvPr>
            <p:ph sz="half" idx="16"/>
          </p:nvPr>
        </p:nvSpPr>
        <p:spPr>
          <a:xfrm>
            <a:off x="305991" y="945000"/>
            <a:ext cx="4050000" cy="3510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a:extLst>
              <a:ext uri="{FF2B5EF4-FFF2-40B4-BE49-F238E27FC236}">
                <a16:creationId xmlns:a16="http://schemas.microsoft.com/office/drawing/2014/main" id="{DE3679C8-D7F6-42B6-A820-69300FFA830D}"/>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C89FDE3E-96D4-4AD1-9713-69A9346A8087}"/>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4849DF84-F6E7-4FC4-BE68-958DE9AB19B2}"/>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4" name="Text Placeholder 9">
            <a:extLst>
              <a:ext uri="{FF2B5EF4-FFF2-40B4-BE49-F238E27FC236}">
                <a16:creationId xmlns:a16="http://schemas.microsoft.com/office/drawing/2014/main" id="{E09E86CD-F177-9C47-B9E0-ED1CACFA1208}"/>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1261909337"/>
      </p:ext>
    </p:extLst>
  </p:cSld>
  <p:clrMapOvr>
    <a:masterClrMapping/>
  </p:clrMapOvr>
  <p:extLst>
    <p:ext uri="{DCECCB84-F9BA-43D5-87BE-67443E8EF086}">
      <p15:sldGuideLst xmlns:p15="http://schemas.microsoft.com/office/powerpoint/2012/main">
        <p15:guide id="1" orient="horz" pos="2811">
          <p15:clr>
            <a:srgbClr val="FBAE40"/>
          </p15:clr>
        </p15:guide>
        <p15:guide id="2" orient="horz" pos="599">
          <p15:clr>
            <a:srgbClr val="FBAE40"/>
          </p15:clr>
        </p15:guide>
        <p15:guide id="3" pos="193">
          <p15:clr>
            <a:srgbClr val="FBAE40"/>
          </p15:clr>
        </p15:guide>
        <p15:guide id="4" pos="556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wo-line Title &amp; Image">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513000"/>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863C149B-0AE5-4517-8928-C3556769A76D}"/>
              </a:ext>
            </a:extLst>
          </p:cNvPr>
          <p:cNvSpPr>
            <a:spLocks noGrp="1"/>
          </p:cNvSpPr>
          <p:nvPr>
            <p:ph sz="half" idx="14"/>
          </p:nvPr>
        </p:nvSpPr>
        <p:spPr>
          <a:xfrm>
            <a:off x="4770000" y="945000"/>
            <a:ext cx="4050000" cy="486000"/>
          </a:xfrm>
        </p:spPr>
        <p:txBody>
          <a:bodyPr/>
          <a:lstStyle>
            <a:lvl1pPr marL="563" indent="0">
              <a:buNone/>
              <a:defRPr sz="1400" b="1">
                <a:solidFill>
                  <a:schemeClr val="tx2"/>
                </a:solidFill>
              </a:defRPr>
            </a:lvl1pPr>
            <a:lvl2pPr marL="201398"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2" name="Picture Placeholder 9">
            <a:extLst>
              <a:ext uri="{FF2B5EF4-FFF2-40B4-BE49-F238E27FC236}">
                <a16:creationId xmlns:a16="http://schemas.microsoft.com/office/drawing/2014/main" id="{686F52B1-FDE3-4E14-9986-D219BFDBF5F4}"/>
              </a:ext>
            </a:extLst>
          </p:cNvPr>
          <p:cNvSpPr>
            <a:spLocks noGrp="1"/>
          </p:cNvSpPr>
          <p:nvPr>
            <p:ph type="pic" sz="quarter" idx="15"/>
          </p:nvPr>
        </p:nvSpPr>
        <p:spPr>
          <a:xfrm>
            <a:off x="4770316" y="1539000"/>
            <a:ext cx="4049687" cy="2916000"/>
          </a:xfrm>
        </p:spPr>
        <p:txBody>
          <a:bodyPr/>
          <a:lstStyle>
            <a:lvl1pPr marL="563" indent="0">
              <a:buNone/>
              <a:defRPr/>
            </a:lvl1pPr>
          </a:lstStyle>
          <a:p>
            <a:r>
              <a:rPr lang="en-US"/>
              <a:t>Click icon to add picture</a:t>
            </a:r>
            <a:endParaRPr lang="en-GB"/>
          </a:p>
        </p:txBody>
      </p:sp>
      <p:sp>
        <p:nvSpPr>
          <p:cNvPr id="14" name="Rectangle 6">
            <a:extLst>
              <a:ext uri="{FF2B5EF4-FFF2-40B4-BE49-F238E27FC236}">
                <a16:creationId xmlns:a16="http://schemas.microsoft.com/office/drawing/2014/main" id="{B9A679CA-26BE-4AEB-AE86-9549F8207E20}"/>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8" name="Rectangle 5">
            <a:extLst>
              <a:ext uri="{FF2B5EF4-FFF2-40B4-BE49-F238E27FC236}">
                <a16:creationId xmlns:a16="http://schemas.microsoft.com/office/drawing/2014/main" id="{D92FE2F2-12F1-48D8-B264-6B2C7808A9FF}"/>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20" name="Date Placeholder 3">
            <a:extLst>
              <a:ext uri="{FF2B5EF4-FFF2-40B4-BE49-F238E27FC236}">
                <a16:creationId xmlns:a16="http://schemas.microsoft.com/office/drawing/2014/main" id="{676097A1-4426-4925-8ED0-37212128E6ED}"/>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5" name="Content Placeholder 2">
            <a:extLst>
              <a:ext uri="{FF2B5EF4-FFF2-40B4-BE49-F238E27FC236}">
                <a16:creationId xmlns:a16="http://schemas.microsoft.com/office/drawing/2014/main" id="{90499720-C445-D94C-A2E8-033061F5E066}"/>
              </a:ext>
            </a:extLst>
          </p:cNvPr>
          <p:cNvSpPr>
            <a:spLocks noGrp="1"/>
          </p:cNvSpPr>
          <p:nvPr>
            <p:ph sz="half" idx="16"/>
          </p:nvPr>
        </p:nvSpPr>
        <p:spPr>
          <a:xfrm>
            <a:off x="305991" y="945000"/>
            <a:ext cx="4050000" cy="3510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a:extLst>
              <a:ext uri="{FF2B5EF4-FFF2-40B4-BE49-F238E27FC236}">
                <a16:creationId xmlns:a16="http://schemas.microsoft.com/office/drawing/2014/main" id="{1C93D6FB-A976-0D42-A7E1-B7FC0FEC77C9}"/>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7" name="Graphic 16">
            <a:extLst>
              <a:ext uri="{FF2B5EF4-FFF2-40B4-BE49-F238E27FC236}">
                <a16:creationId xmlns:a16="http://schemas.microsoft.com/office/drawing/2014/main" id="{D46ECE55-60D8-1D42-B1F2-A7147B7F662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1492649732"/>
      </p:ext>
    </p:extLst>
  </p:cSld>
  <p:clrMapOvr>
    <a:masterClrMapping/>
  </p:clrMapOvr>
  <p:extLst>
    <p:ext uri="{DCECCB84-F9BA-43D5-87BE-67443E8EF086}">
      <p15:sldGuideLst xmlns:p15="http://schemas.microsoft.com/office/powerpoint/2012/main">
        <p15:guide id="1" orient="horz" pos="2811">
          <p15:clr>
            <a:srgbClr val="FBAE40"/>
          </p15:clr>
        </p15:guide>
        <p15:guide id="2" orient="horz" pos="599">
          <p15:clr>
            <a:srgbClr val="FBAE40"/>
          </p15:clr>
        </p15:guide>
        <p15:guide id="3" pos="193">
          <p15:clr>
            <a:srgbClr val="FBAE40"/>
          </p15:clr>
        </p15:guide>
        <p15:guide id="4" pos="556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agram &amp; Tex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6E4E9AD-2161-43DE-9632-5D104F87BD7D}"/>
              </a:ext>
            </a:extLst>
          </p:cNvPr>
          <p:cNvSpPr>
            <a:spLocks noGrp="1"/>
          </p:cNvSpPr>
          <p:nvPr>
            <p:ph idx="16"/>
          </p:nvPr>
        </p:nvSpPr>
        <p:spPr>
          <a:xfrm>
            <a:off x="4770000" y="945000"/>
            <a:ext cx="4050000" cy="3078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5993" y="270000"/>
            <a:ext cx="8514009" cy="324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5100" y="945000"/>
            <a:ext cx="4050000" cy="486000"/>
          </a:xfrm>
        </p:spPr>
        <p:txBody>
          <a:bodyPr/>
          <a:lstStyle>
            <a:lvl1pPr marL="563" indent="0">
              <a:buNone/>
              <a:defRPr sz="1400" b="1">
                <a:solidFill>
                  <a:schemeClr val="bg2"/>
                </a:solidFill>
              </a:defRPr>
            </a:lvl1pPr>
            <a:lvl2pPr marL="201398"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0" name="Picture Placeholder 9">
            <a:extLst>
              <a:ext uri="{FF2B5EF4-FFF2-40B4-BE49-F238E27FC236}">
                <a16:creationId xmlns:a16="http://schemas.microsoft.com/office/drawing/2014/main" id="{1A6E24D0-F3C2-452A-832E-2C6DED5EB078}"/>
              </a:ext>
            </a:extLst>
          </p:cNvPr>
          <p:cNvSpPr>
            <a:spLocks noGrp="1"/>
          </p:cNvSpPr>
          <p:nvPr>
            <p:ph type="pic" sz="quarter" idx="13"/>
          </p:nvPr>
        </p:nvSpPr>
        <p:spPr>
          <a:xfrm>
            <a:off x="305103" y="1539000"/>
            <a:ext cx="4049687" cy="2484000"/>
          </a:xfrm>
        </p:spPr>
        <p:txBody>
          <a:bodyPr/>
          <a:lstStyle>
            <a:lvl1pPr marL="563" indent="0">
              <a:buNone/>
              <a:defRPr/>
            </a:lvl1pPr>
          </a:lstStyle>
          <a:p>
            <a:r>
              <a:rPr lang="en-US" dirty="0"/>
              <a:t>Click icon to add picture</a:t>
            </a:r>
            <a:endParaRPr lang="en-GB" dirty="0"/>
          </a:p>
        </p:txBody>
      </p:sp>
      <p:sp>
        <p:nvSpPr>
          <p:cNvPr id="5" name="Text Placeholder 4">
            <a:extLst>
              <a:ext uri="{FF2B5EF4-FFF2-40B4-BE49-F238E27FC236}">
                <a16:creationId xmlns:a16="http://schemas.microsoft.com/office/drawing/2014/main" id="{2050ABBE-577D-4E00-9DB0-45362722D6AE}"/>
              </a:ext>
            </a:extLst>
          </p:cNvPr>
          <p:cNvSpPr>
            <a:spLocks noGrp="1"/>
          </p:cNvSpPr>
          <p:nvPr>
            <p:ph type="body" sz="quarter" idx="17"/>
          </p:nvPr>
        </p:nvSpPr>
        <p:spPr>
          <a:xfrm>
            <a:off x="305993" y="4131000"/>
            <a:ext cx="8514009" cy="310500"/>
          </a:xfrm>
          <a:solidFill>
            <a:schemeClr val="accent6"/>
          </a:solidFill>
        </p:spPr>
        <p:txBody>
          <a:bodyPr lIns="90000" rIns="90000" anchor="ctr"/>
          <a:lstStyle>
            <a:lvl1pPr marL="563" indent="0">
              <a:buNone/>
              <a:defRPr sz="1200" b="1">
                <a:solidFill>
                  <a:schemeClr val="tx1"/>
                </a:solidFill>
              </a:defRPr>
            </a:lvl1pPr>
            <a:lvl2pPr marL="201398" indent="0">
              <a:buNone/>
              <a:defRPr sz="1200" b="1">
                <a:solidFill>
                  <a:schemeClr val="bg1"/>
                </a:solidFill>
              </a:defRPr>
            </a:lvl2pPr>
            <a:lvl3pPr marL="408374" indent="0">
              <a:buNone/>
              <a:defRPr sz="1200" b="1">
                <a:solidFill>
                  <a:schemeClr val="bg1"/>
                </a:solidFill>
              </a:defRPr>
            </a:lvl3pPr>
            <a:lvl4pPr marL="608395" indent="0">
              <a:buNone/>
              <a:defRPr sz="1200" b="1">
                <a:solidFill>
                  <a:schemeClr val="bg1"/>
                </a:solidFill>
              </a:defRPr>
            </a:lvl4pPr>
            <a:lvl5pPr marL="811986" indent="0">
              <a:buNone/>
              <a:defRPr sz="1200" b="1">
                <a:solidFill>
                  <a:schemeClr val="bg1"/>
                </a:solidFill>
              </a:defRPr>
            </a:lvl5pPr>
          </a:lstStyle>
          <a:p>
            <a:pPr lvl="0"/>
            <a:r>
              <a:rPr lang="en-US" dirty="0"/>
              <a:t>Edit Master text styles</a:t>
            </a:r>
          </a:p>
        </p:txBody>
      </p:sp>
      <p:sp>
        <p:nvSpPr>
          <p:cNvPr id="11" name="Rectangle 6">
            <a:extLst>
              <a:ext uri="{FF2B5EF4-FFF2-40B4-BE49-F238E27FC236}">
                <a16:creationId xmlns:a16="http://schemas.microsoft.com/office/drawing/2014/main" id="{899AAB31-0C28-4F5C-8211-6792AD6BAEBF}"/>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6" name="Rectangle 5">
            <a:extLst>
              <a:ext uri="{FF2B5EF4-FFF2-40B4-BE49-F238E27FC236}">
                <a16:creationId xmlns:a16="http://schemas.microsoft.com/office/drawing/2014/main" id="{73E5C5B2-229A-4AE8-80AE-98482FD29304}"/>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7" name="Date Placeholder 3">
            <a:extLst>
              <a:ext uri="{FF2B5EF4-FFF2-40B4-BE49-F238E27FC236}">
                <a16:creationId xmlns:a16="http://schemas.microsoft.com/office/drawing/2014/main" id="{CD79415E-1EEA-4ABA-9894-961154D5618F}"/>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2" name="Text Placeholder 9">
            <a:extLst>
              <a:ext uri="{FF2B5EF4-FFF2-40B4-BE49-F238E27FC236}">
                <a16:creationId xmlns:a16="http://schemas.microsoft.com/office/drawing/2014/main" id="{13261DD9-017C-BC45-B9E9-4A289EB4EE60}"/>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1903806139"/>
      </p:ext>
    </p:extLst>
  </p:cSld>
  <p:clrMapOvr>
    <a:masterClrMapping/>
  </p:clrMapOvr>
  <p:extLst>
    <p:ext uri="{DCECCB84-F9BA-43D5-87BE-67443E8EF086}">
      <p15:sldGuideLst xmlns:p15="http://schemas.microsoft.com/office/powerpoint/2012/main">
        <p15:guide id="1" orient="horz" pos="599">
          <p15:clr>
            <a:srgbClr val="FBAE40"/>
          </p15:clr>
        </p15:guide>
        <p15:guide id="2" pos="193">
          <p15:clr>
            <a:srgbClr val="FBAE40"/>
          </p15:clr>
        </p15:guide>
        <p15:guide id="3" pos="5567">
          <p15:clr>
            <a:srgbClr val="FBAE40"/>
          </p15:clr>
        </p15:guide>
        <p15:guide id="4" orient="horz" pos="253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wo-line Title, Diagram &amp; Tex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6E4E9AD-2161-43DE-9632-5D104F87BD7D}"/>
              </a:ext>
            </a:extLst>
          </p:cNvPr>
          <p:cNvSpPr>
            <a:spLocks noGrp="1"/>
          </p:cNvSpPr>
          <p:nvPr>
            <p:ph idx="16"/>
          </p:nvPr>
        </p:nvSpPr>
        <p:spPr>
          <a:xfrm>
            <a:off x="4770000" y="945000"/>
            <a:ext cx="4050000" cy="307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05993" y="270000"/>
            <a:ext cx="8514009" cy="513000"/>
          </a:xfrm>
        </p:spPr>
        <p:txBody>
          <a:bodyPr/>
          <a:lstStyle/>
          <a:p>
            <a:r>
              <a:rPr lang="en-US"/>
              <a:t>Click to edit Master title style</a:t>
            </a:r>
          </a:p>
        </p:txBody>
      </p:sp>
      <p:sp>
        <p:nvSpPr>
          <p:cNvPr id="3" name="Content Placeholder 2"/>
          <p:cNvSpPr>
            <a:spLocks noGrp="1"/>
          </p:cNvSpPr>
          <p:nvPr>
            <p:ph sz="half" idx="1"/>
          </p:nvPr>
        </p:nvSpPr>
        <p:spPr>
          <a:xfrm>
            <a:off x="305991" y="945000"/>
            <a:ext cx="4050000" cy="486000"/>
          </a:xfrm>
        </p:spPr>
        <p:txBody>
          <a:bodyPr/>
          <a:lstStyle>
            <a:lvl1pPr marL="563" indent="0">
              <a:buNone/>
              <a:defRPr sz="1400" b="1">
                <a:solidFill>
                  <a:schemeClr val="tx2"/>
                </a:solidFill>
              </a:defRPr>
            </a:lvl1pPr>
            <a:lvl2pPr marL="201398"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0" name="Picture Placeholder 9">
            <a:extLst>
              <a:ext uri="{FF2B5EF4-FFF2-40B4-BE49-F238E27FC236}">
                <a16:creationId xmlns:a16="http://schemas.microsoft.com/office/drawing/2014/main" id="{1A6E24D0-F3C2-452A-832E-2C6DED5EB078}"/>
              </a:ext>
            </a:extLst>
          </p:cNvPr>
          <p:cNvSpPr>
            <a:spLocks noGrp="1"/>
          </p:cNvSpPr>
          <p:nvPr>
            <p:ph type="pic" sz="quarter" idx="13"/>
          </p:nvPr>
        </p:nvSpPr>
        <p:spPr>
          <a:xfrm>
            <a:off x="306307" y="1539000"/>
            <a:ext cx="4049687" cy="2484000"/>
          </a:xfrm>
        </p:spPr>
        <p:txBody>
          <a:bodyPr/>
          <a:lstStyle>
            <a:lvl1pPr marL="563" indent="0">
              <a:buNone/>
              <a:defRPr/>
            </a:lvl1pPr>
          </a:lstStyle>
          <a:p>
            <a:r>
              <a:rPr lang="en-US"/>
              <a:t>Click icon to add picture</a:t>
            </a:r>
            <a:endParaRPr lang="en-GB"/>
          </a:p>
        </p:txBody>
      </p:sp>
      <p:sp>
        <p:nvSpPr>
          <p:cNvPr id="5" name="Text Placeholder 4">
            <a:extLst>
              <a:ext uri="{FF2B5EF4-FFF2-40B4-BE49-F238E27FC236}">
                <a16:creationId xmlns:a16="http://schemas.microsoft.com/office/drawing/2014/main" id="{2050ABBE-577D-4E00-9DB0-45362722D6AE}"/>
              </a:ext>
            </a:extLst>
          </p:cNvPr>
          <p:cNvSpPr>
            <a:spLocks noGrp="1"/>
          </p:cNvSpPr>
          <p:nvPr>
            <p:ph type="body" sz="quarter" idx="17"/>
          </p:nvPr>
        </p:nvSpPr>
        <p:spPr>
          <a:xfrm>
            <a:off x="305993" y="4131000"/>
            <a:ext cx="8514009" cy="310500"/>
          </a:xfrm>
          <a:solidFill>
            <a:schemeClr val="accent6"/>
          </a:solidFill>
        </p:spPr>
        <p:txBody>
          <a:bodyPr lIns="90000" rIns="90000" anchor="ctr"/>
          <a:lstStyle>
            <a:lvl1pPr marL="563" indent="0">
              <a:buNone/>
              <a:defRPr sz="1200" b="1">
                <a:solidFill>
                  <a:schemeClr val="tx1"/>
                </a:solidFill>
              </a:defRPr>
            </a:lvl1pPr>
            <a:lvl2pPr marL="201398" indent="0">
              <a:buNone/>
              <a:defRPr sz="1200" b="1">
                <a:solidFill>
                  <a:schemeClr val="bg1"/>
                </a:solidFill>
              </a:defRPr>
            </a:lvl2pPr>
            <a:lvl3pPr marL="408374" indent="0">
              <a:buNone/>
              <a:defRPr sz="1200" b="1">
                <a:solidFill>
                  <a:schemeClr val="bg1"/>
                </a:solidFill>
              </a:defRPr>
            </a:lvl3pPr>
            <a:lvl4pPr marL="608395" indent="0">
              <a:buNone/>
              <a:defRPr sz="1200" b="1">
                <a:solidFill>
                  <a:schemeClr val="bg1"/>
                </a:solidFill>
              </a:defRPr>
            </a:lvl4pPr>
            <a:lvl5pPr marL="811986" indent="0">
              <a:buNone/>
              <a:defRPr sz="1200" b="1">
                <a:solidFill>
                  <a:schemeClr val="bg1"/>
                </a:solidFill>
              </a:defRPr>
            </a:lvl5pPr>
          </a:lstStyle>
          <a:p>
            <a:pPr lvl="0"/>
            <a:r>
              <a:rPr lang="en-US" dirty="0"/>
              <a:t>Edit Master text styles</a:t>
            </a:r>
          </a:p>
        </p:txBody>
      </p:sp>
      <p:sp>
        <p:nvSpPr>
          <p:cNvPr id="17" name="Rectangle 6">
            <a:extLst>
              <a:ext uri="{FF2B5EF4-FFF2-40B4-BE49-F238E27FC236}">
                <a16:creationId xmlns:a16="http://schemas.microsoft.com/office/drawing/2014/main" id="{373669A0-0EBD-4456-867A-A9328E82891C}"/>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9" name="Rectangle 5">
            <a:extLst>
              <a:ext uri="{FF2B5EF4-FFF2-40B4-BE49-F238E27FC236}">
                <a16:creationId xmlns:a16="http://schemas.microsoft.com/office/drawing/2014/main" id="{01D65FF6-D640-4BF1-BF72-8E43AE10D453}"/>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20" name="Date Placeholder 3">
            <a:extLst>
              <a:ext uri="{FF2B5EF4-FFF2-40B4-BE49-F238E27FC236}">
                <a16:creationId xmlns:a16="http://schemas.microsoft.com/office/drawing/2014/main" id="{E6EF7406-C576-4848-97C7-AAA7FC1757FA}"/>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4" name="Text Placeholder 9">
            <a:extLst>
              <a:ext uri="{FF2B5EF4-FFF2-40B4-BE49-F238E27FC236}">
                <a16:creationId xmlns:a16="http://schemas.microsoft.com/office/drawing/2014/main" id="{EC582A0E-9430-634A-9419-DFBA800AECE4}"/>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5" name="Graphic 14">
            <a:extLst>
              <a:ext uri="{FF2B5EF4-FFF2-40B4-BE49-F238E27FC236}">
                <a16:creationId xmlns:a16="http://schemas.microsoft.com/office/drawing/2014/main" id="{1A29E133-93B4-2F44-87CD-5B71EE62D0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7445469"/>
      </p:ext>
    </p:extLst>
  </p:cSld>
  <p:clrMapOvr>
    <a:masterClrMapping/>
  </p:clrMapOvr>
  <p:extLst>
    <p:ext uri="{DCECCB84-F9BA-43D5-87BE-67443E8EF086}">
      <p15:sldGuideLst xmlns:p15="http://schemas.microsoft.com/office/powerpoint/2012/main">
        <p15:guide id="1" orient="horz" pos="2539">
          <p15:clr>
            <a:srgbClr val="FBAE40"/>
          </p15:clr>
        </p15:guide>
        <p15:guide id="2" orient="horz" pos="599">
          <p15:clr>
            <a:srgbClr val="FBAE40"/>
          </p15:clr>
        </p15:guide>
        <p15:guide id="3" pos="193">
          <p15:clr>
            <a:srgbClr val="FBAE40"/>
          </p15:clr>
        </p15:guide>
        <p15:guide id="4" pos="556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5993" y="945000"/>
            <a:ext cx="8514009"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able Placeholder 5">
            <a:extLst>
              <a:ext uri="{FF2B5EF4-FFF2-40B4-BE49-F238E27FC236}">
                <a16:creationId xmlns:a16="http://schemas.microsoft.com/office/drawing/2014/main" id="{FBEFD6C2-91B4-4CD4-9A79-D05CB40D8D0D}"/>
              </a:ext>
            </a:extLst>
          </p:cNvPr>
          <p:cNvSpPr>
            <a:spLocks noGrp="1"/>
          </p:cNvSpPr>
          <p:nvPr>
            <p:ph type="tbl" sz="quarter" idx="12"/>
          </p:nvPr>
        </p:nvSpPr>
        <p:spPr>
          <a:xfrm>
            <a:off x="305993" y="2241000"/>
            <a:ext cx="8514009" cy="2241000"/>
          </a:xfrm>
        </p:spPr>
        <p:txBody>
          <a:bodyPr/>
          <a:lstStyle>
            <a:lvl1pPr marL="563" indent="0">
              <a:buNone/>
              <a:defRPr>
                <a:solidFill>
                  <a:schemeClr val="tx1"/>
                </a:solidFill>
              </a:defRPr>
            </a:lvl1pPr>
          </a:lstStyle>
          <a:p>
            <a:r>
              <a:rPr lang="en-US" dirty="0"/>
              <a:t>Click icon to add table</a:t>
            </a:r>
            <a:endParaRPr lang="en-GB" dirty="0"/>
          </a:p>
        </p:txBody>
      </p:sp>
      <p:sp>
        <p:nvSpPr>
          <p:cNvPr id="9" name="Rectangle 6">
            <a:extLst>
              <a:ext uri="{FF2B5EF4-FFF2-40B4-BE49-F238E27FC236}">
                <a16:creationId xmlns:a16="http://schemas.microsoft.com/office/drawing/2014/main" id="{FD5AA67F-D774-4717-932C-F0B29822B90E}"/>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4" name="Rectangle 5">
            <a:extLst>
              <a:ext uri="{FF2B5EF4-FFF2-40B4-BE49-F238E27FC236}">
                <a16:creationId xmlns:a16="http://schemas.microsoft.com/office/drawing/2014/main" id="{FBA5458A-D52A-4182-9D4F-B733461BD03F}"/>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5" name="Date Placeholder 3">
            <a:extLst>
              <a:ext uri="{FF2B5EF4-FFF2-40B4-BE49-F238E27FC236}">
                <a16:creationId xmlns:a16="http://schemas.microsoft.com/office/drawing/2014/main" id="{3B4092C3-EE46-4DDC-9B63-41F7B0856C14}"/>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D1A7F938-8874-D547-8D0E-7CDD13CA79FB}"/>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956768004"/>
      </p:ext>
    </p:extLst>
  </p:cSld>
  <p:clrMapOvr>
    <a:masterClrMapping/>
  </p:clrMapOvr>
  <p:extLst>
    <p:ext uri="{DCECCB84-F9BA-43D5-87BE-67443E8EF086}">
      <p15:sldGuideLst xmlns:p15="http://schemas.microsoft.com/office/powerpoint/2012/main">
        <p15:guide id="1" orient="horz" pos="599">
          <p15:clr>
            <a:srgbClr val="FBAE40"/>
          </p15:clr>
        </p15:guide>
        <p15:guide id="2" orient="horz" pos="2828">
          <p15:clr>
            <a:srgbClr val="FBAE40"/>
          </p15:clr>
        </p15:guide>
        <p15:guide id="3" pos="193">
          <p15:clr>
            <a:srgbClr val="FBAE40"/>
          </p15:clr>
        </p15:guide>
        <p15:guide id="4" pos="556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5993"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id="{339FEA5C-F0F7-4DC8-A3CB-4F59CD62336D}"/>
              </a:ext>
            </a:extLst>
          </p:cNvPr>
          <p:cNvSpPr>
            <a:spLocks noGrp="1"/>
          </p:cNvSpPr>
          <p:nvPr>
            <p:ph type="chart" sz="quarter" idx="12"/>
          </p:nvPr>
        </p:nvSpPr>
        <p:spPr>
          <a:xfrm>
            <a:off x="305993" y="2241000"/>
            <a:ext cx="8514009" cy="2241000"/>
          </a:xfrm>
        </p:spPr>
        <p:txBody>
          <a:bodyPr/>
          <a:lstStyle>
            <a:lvl1pPr marL="563" indent="0">
              <a:buNone/>
              <a:defRPr>
                <a:solidFill>
                  <a:schemeClr val="tx1"/>
                </a:solidFill>
              </a:defRPr>
            </a:lvl1pPr>
          </a:lstStyle>
          <a:p>
            <a:r>
              <a:rPr lang="en-US"/>
              <a:t>Click icon to add chart</a:t>
            </a:r>
            <a:endParaRPr lang="en-GB" dirty="0"/>
          </a:p>
        </p:txBody>
      </p:sp>
      <p:sp>
        <p:nvSpPr>
          <p:cNvPr id="14" name="Rectangle 6">
            <a:extLst>
              <a:ext uri="{FF2B5EF4-FFF2-40B4-BE49-F238E27FC236}">
                <a16:creationId xmlns:a16="http://schemas.microsoft.com/office/drawing/2014/main" id="{A284587B-1CDA-4876-A793-514BF8C6E912}"/>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5" name="Rectangle 5">
            <a:extLst>
              <a:ext uri="{FF2B5EF4-FFF2-40B4-BE49-F238E27FC236}">
                <a16:creationId xmlns:a16="http://schemas.microsoft.com/office/drawing/2014/main" id="{A34C3E2D-DFBD-4199-9925-A48E0A0840BE}"/>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6" name="Date Placeholder 3">
            <a:extLst>
              <a:ext uri="{FF2B5EF4-FFF2-40B4-BE49-F238E27FC236}">
                <a16:creationId xmlns:a16="http://schemas.microsoft.com/office/drawing/2014/main" id="{853F276A-A474-4D15-B610-649F7439CFEE}"/>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7D49E691-BB78-AD4F-9E18-1D3065F2A320}"/>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2188605842"/>
      </p:ext>
    </p:extLst>
  </p:cSld>
  <p:clrMapOvr>
    <a:masterClrMapping/>
  </p:clrMapOvr>
  <p:extLst>
    <p:ext uri="{DCECCB84-F9BA-43D5-87BE-67443E8EF086}">
      <p15:sldGuideLst xmlns:p15="http://schemas.microsoft.com/office/powerpoint/2012/main">
        <p15:guide id="1" orient="horz" pos="599">
          <p15:clr>
            <a:srgbClr val="FBAE40"/>
          </p15:clr>
        </p15:guide>
        <p15:guide id="2" orient="horz" pos="2828">
          <p15:clr>
            <a:srgbClr val="FBAE40"/>
          </p15:clr>
        </p15:guide>
        <p15:guide id="3" pos="193">
          <p15:clr>
            <a:srgbClr val="FBAE40"/>
          </p15:clr>
        </p15:guide>
        <p15:guide id="4" pos="556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wo-line Title, Text &amp; Table">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513000"/>
          </a:xfrm>
        </p:spPr>
        <p:txBody>
          <a:bodyPr/>
          <a:lstStyle/>
          <a:p>
            <a:r>
              <a:rPr lang="en-US"/>
              <a:t>Click to edit Master title style</a:t>
            </a:r>
            <a:endParaRPr lang="en-US" dirty="0"/>
          </a:p>
        </p:txBody>
      </p:sp>
      <p:sp>
        <p:nvSpPr>
          <p:cNvPr id="3" name="Content Placeholder 2"/>
          <p:cNvSpPr>
            <a:spLocks noGrp="1"/>
          </p:cNvSpPr>
          <p:nvPr>
            <p:ph idx="1"/>
          </p:nvPr>
        </p:nvSpPr>
        <p:spPr>
          <a:xfrm>
            <a:off x="305993"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able Placeholder 5">
            <a:extLst>
              <a:ext uri="{FF2B5EF4-FFF2-40B4-BE49-F238E27FC236}">
                <a16:creationId xmlns:a16="http://schemas.microsoft.com/office/drawing/2014/main" id="{FBEFD6C2-91B4-4CD4-9A79-D05CB40D8D0D}"/>
              </a:ext>
            </a:extLst>
          </p:cNvPr>
          <p:cNvSpPr>
            <a:spLocks noGrp="1"/>
          </p:cNvSpPr>
          <p:nvPr>
            <p:ph type="tbl" sz="quarter" idx="12"/>
          </p:nvPr>
        </p:nvSpPr>
        <p:spPr>
          <a:xfrm>
            <a:off x="305993" y="2241000"/>
            <a:ext cx="8514009" cy="2241000"/>
          </a:xfrm>
        </p:spPr>
        <p:txBody>
          <a:bodyPr/>
          <a:lstStyle>
            <a:lvl1pPr marL="563" indent="0">
              <a:buNone/>
              <a:defRPr>
                <a:solidFill>
                  <a:schemeClr val="tx1"/>
                </a:solidFill>
              </a:defRPr>
            </a:lvl1pPr>
          </a:lstStyle>
          <a:p>
            <a:r>
              <a:rPr lang="en-US"/>
              <a:t>Click icon to add table</a:t>
            </a:r>
            <a:endParaRPr lang="en-GB"/>
          </a:p>
        </p:txBody>
      </p:sp>
      <p:sp>
        <p:nvSpPr>
          <p:cNvPr id="12" name="Rectangle 6">
            <a:extLst>
              <a:ext uri="{FF2B5EF4-FFF2-40B4-BE49-F238E27FC236}">
                <a16:creationId xmlns:a16="http://schemas.microsoft.com/office/drawing/2014/main" id="{C864E540-FF59-4025-8314-E98F695F9301}"/>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6" name="Rectangle 5">
            <a:extLst>
              <a:ext uri="{FF2B5EF4-FFF2-40B4-BE49-F238E27FC236}">
                <a16:creationId xmlns:a16="http://schemas.microsoft.com/office/drawing/2014/main" id="{A6C897A3-6BB6-4DE3-A141-15C36C89E8FE}"/>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81B1DC07-E33B-4ABF-8144-061A20796FDD}"/>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1" name="Text Placeholder 9">
            <a:extLst>
              <a:ext uri="{FF2B5EF4-FFF2-40B4-BE49-F238E27FC236}">
                <a16:creationId xmlns:a16="http://schemas.microsoft.com/office/drawing/2014/main" id="{1988E372-5EE9-7642-AB53-E7282EA4FFA1}"/>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3" name="Graphic 12">
            <a:extLst>
              <a:ext uri="{FF2B5EF4-FFF2-40B4-BE49-F238E27FC236}">
                <a16:creationId xmlns:a16="http://schemas.microsoft.com/office/drawing/2014/main" id="{0DCA48CE-0CC7-7246-AC4A-F253A445FC6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4093860608"/>
      </p:ext>
    </p:extLst>
  </p:cSld>
  <p:clrMapOvr>
    <a:masterClrMapping/>
  </p:clrMapOvr>
  <p:extLst>
    <p:ext uri="{DCECCB84-F9BA-43D5-87BE-67443E8EF086}">
      <p15:sldGuideLst xmlns:p15="http://schemas.microsoft.com/office/powerpoint/2012/main">
        <p15:guide id="1" orient="horz" pos="599">
          <p15:clr>
            <a:srgbClr val="FBAE40"/>
          </p15:clr>
        </p15:guide>
        <p15:guide id="2" orient="horz" pos="2828">
          <p15:clr>
            <a:srgbClr val="FBAE40"/>
          </p15:clr>
        </p15:guide>
        <p15:guide id="3" pos="193">
          <p15:clr>
            <a:srgbClr val="FBAE40"/>
          </p15:clr>
        </p15:guide>
        <p15:guide id="4" pos="556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wo-line Title, Text &amp; Chart">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513000"/>
          </a:xfrm>
        </p:spPr>
        <p:txBody>
          <a:bodyPr/>
          <a:lstStyle/>
          <a:p>
            <a:r>
              <a:rPr lang="en-US"/>
              <a:t>Click to edit Master title style</a:t>
            </a:r>
          </a:p>
        </p:txBody>
      </p:sp>
      <p:sp>
        <p:nvSpPr>
          <p:cNvPr id="3" name="Content Placeholder 2"/>
          <p:cNvSpPr>
            <a:spLocks noGrp="1"/>
          </p:cNvSpPr>
          <p:nvPr>
            <p:ph idx="1"/>
          </p:nvPr>
        </p:nvSpPr>
        <p:spPr>
          <a:xfrm>
            <a:off x="305993"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id="{339FEA5C-F0F7-4DC8-A3CB-4F59CD62336D}"/>
              </a:ext>
            </a:extLst>
          </p:cNvPr>
          <p:cNvSpPr>
            <a:spLocks noGrp="1"/>
          </p:cNvSpPr>
          <p:nvPr>
            <p:ph type="chart" sz="quarter" idx="12"/>
          </p:nvPr>
        </p:nvSpPr>
        <p:spPr>
          <a:xfrm>
            <a:off x="305993" y="2241000"/>
            <a:ext cx="8514009" cy="2241000"/>
          </a:xfrm>
        </p:spPr>
        <p:txBody>
          <a:bodyPr/>
          <a:lstStyle>
            <a:lvl1pPr marL="563" indent="0">
              <a:buNone/>
              <a:defRPr>
                <a:solidFill>
                  <a:schemeClr val="tx1"/>
                </a:solidFill>
              </a:defRPr>
            </a:lvl1pPr>
          </a:lstStyle>
          <a:p>
            <a:r>
              <a:rPr lang="en-US"/>
              <a:t>Click icon to add chart</a:t>
            </a:r>
            <a:endParaRPr lang="en-GB" dirty="0"/>
          </a:p>
        </p:txBody>
      </p:sp>
      <p:sp>
        <p:nvSpPr>
          <p:cNvPr id="12" name="Rectangle 6">
            <a:extLst>
              <a:ext uri="{FF2B5EF4-FFF2-40B4-BE49-F238E27FC236}">
                <a16:creationId xmlns:a16="http://schemas.microsoft.com/office/drawing/2014/main" id="{31D130F5-5749-41B7-83E7-606999E8164C}"/>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6" name="Rectangle 5">
            <a:extLst>
              <a:ext uri="{FF2B5EF4-FFF2-40B4-BE49-F238E27FC236}">
                <a16:creationId xmlns:a16="http://schemas.microsoft.com/office/drawing/2014/main" id="{CDEA80CA-6343-47F9-8111-C0231C91CB76}"/>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8B6BF80E-F726-4844-9E12-485EE1B5510E}"/>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85062487-7D01-E446-ABAA-916EA777020E}"/>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3" name="Graphic 12">
            <a:extLst>
              <a:ext uri="{FF2B5EF4-FFF2-40B4-BE49-F238E27FC236}">
                <a16:creationId xmlns:a16="http://schemas.microsoft.com/office/drawing/2014/main" id="{CD7CC6F3-F341-3943-BBB4-4F6FB87458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3149485947"/>
      </p:ext>
    </p:extLst>
  </p:cSld>
  <p:clrMapOvr>
    <a:masterClrMapping/>
  </p:clrMapOvr>
  <p:extLst>
    <p:ext uri="{DCECCB84-F9BA-43D5-87BE-67443E8EF086}">
      <p15:sldGuideLst xmlns:p15="http://schemas.microsoft.com/office/powerpoint/2012/main">
        <p15:guide id="1" pos="193">
          <p15:clr>
            <a:srgbClr val="FBAE40"/>
          </p15:clr>
        </p15:guide>
        <p15:guide id="2" pos="5567">
          <p15:clr>
            <a:srgbClr val="FBAE40"/>
          </p15:clr>
        </p15:guide>
        <p15:guide id="3" orient="horz" pos="2828">
          <p15:clr>
            <a:srgbClr val="FBAE40"/>
          </p15:clr>
        </p15:guide>
        <p15:guide id="4" orient="horz" pos="59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hart Placeholder 8">
            <a:extLst>
              <a:ext uri="{FF2B5EF4-FFF2-40B4-BE49-F238E27FC236}">
                <a16:creationId xmlns:a16="http://schemas.microsoft.com/office/drawing/2014/main" id="{339FEA5C-F0F7-4DC8-A3CB-4F59CD62336D}"/>
              </a:ext>
            </a:extLst>
          </p:cNvPr>
          <p:cNvSpPr>
            <a:spLocks noGrp="1"/>
          </p:cNvSpPr>
          <p:nvPr>
            <p:ph type="chart" sz="quarter" idx="12"/>
          </p:nvPr>
        </p:nvSpPr>
        <p:spPr>
          <a:xfrm>
            <a:off x="305993" y="1350000"/>
            <a:ext cx="8514009" cy="2862000"/>
          </a:xfrm>
        </p:spPr>
        <p:txBody>
          <a:bodyPr/>
          <a:lstStyle>
            <a:lvl1pPr marL="563" indent="0">
              <a:buNone/>
              <a:defRPr>
                <a:solidFill>
                  <a:schemeClr val="tx1"/>
                </a:solidFill>
              </a:defRPr>
            </a:lvl1pPr>
          </a:lstStyle>
          <a:p>
            <a:r>
              <a:rPr lang="en-US" dirty="0"/>
              <a:t>Click icon to add chart</a:t>
            </a:r>
            <a:endParaRPr lang="en-GB" dirty="0"/>
          </a:p>
        </p:txBody>
      </p:sp>
      <p:sp>
        <p:nvSpPr>
          <p:cNvPr id="6" name="Text Placeholder 5">
            <a:extLst>
              <a:ext uri="{FF2B5EF4-FFF2-40B4-BE49-F238E27FC236}">
                <a16:creationId xmlns:a16="http://schemas.microsoft.com/office/drawing/2014/main" id="{AF83CBA1-C6E0-4CB0-8A5A-295EFEC839D3}"/>
              </a:ext>
            </a:extLst>
          </p:cNvPr>
          <p:cNvSpPr>
            <a:spLocks noGrp="1"/>
          </p:cNvSpPr>
          <p:nvPr>
            <p:ph type="body" sz="quarter" idx="13"/>
          </p:nvPr>
        </p:nvSpPr>
        <p:spPr>
          <a:xfrm>
            <a:off x="305993" y="945000"/>
            <a:ext cx="8514009" cy="243000"/>
          </a:xfrm>
        </p:spPr>
        <p:txBody>
          <a:bodyPr/>
          <a:lstStyle>
            <a:lvl1pPr marL="563" indent="0">
              <a:buNone/>
              <a:defRPr sz="1000"/>
            </a:lvl1pPr>
            <a:lvl2pPr marL="201398" indent="0">
              <a:buNone/>
              <a:defRPr/>
            </a:lvl2pPr>
            <a:lvl3pPr marL="408374" indent="0">
              <a:buNone/>
              <a:defRPr/>
            </a:lvl3pPr>
            <a:lvl4pPr marL="608395" indent="0">
              <a:buNone/>
              <a:defRPr/>
            </a:lvl4pPr>
            <a:lvl5pPr marL="811986" indent="0">
              <a:buNone/>
              <a:defRPr/>
            </a:lvl5pPr>
          </a:lstStyle>
          <a:p>
            <a:pPr lvl="0"/>
            <a:r>
              <a:rPr lang="en-US" dirty="0"/>
              <a:t>Edit Master text styles</a:t>
            </a:r>
          </a:p>
        </p:txBody>
      </p:sp>
      <p:sp>
        <p:nvSpPr>
          <p:cNvPr id="12" name="Text Placeholder 11">
            <a:extLst>
              <a:ext uri="{FF2B5EF4-FFF2-40B4-BE49-F238E27FC236}">
                <a16:creationId xmlns:a16="http://schemas.microsoft.com/office/drawing/2014/main" id="{BBB089D0-2AB9-4B3B-B3F0-FBDDC33A8B2B}"/>
              </a:ext>
            </a:extLst>
          </p:cNvPr>
          <p:cNvSpPr>
            <a:spLocks noGrp="1"/>
          </p:cNvSpPr>
          <p:nvPr>
            <p:ph type="body" sz="quarter" idx="14"/>
          </p:nvPr>
        </p:nvSpPr>
        <p:spPr>
          <a:xfrm>
            <a:off x="305991" y="4266000"/>
            <a:ext cx="7041600" cy="270000"/>
          </a:xfrm>
        </p:spPr>
        <p:txBody>
          <a:bodyPr/>
          <a:lstStyle>
            <a:lvl1pPr marL="563" indent="0">
              <a:buNone/>
              <a:defRPr sz="600"/>
            </a:lvl1pPr>
            <a:lvl2pPr marL="201398" indent="0">
              <a:buNone/>
              <a:defRPr sz="600"/>
            </a:lvl2pPr>
            <a:lvl3pPr marL="408374" indent="0">
              <a:buNone/>
              <a:defRPr sz="600"/>
            </a:lvl3pPr>
            <a:lvl4pPr marL="608395" indent="0">
              <a:buNone/>
              <a:defRPr sz="600"/>
            </a:lvl4pPr>
            <a:lvl5pPr marL="811986" indent="0">
              <a:buNone/>
              <a:defRPr sz="600"/>
            </a:lvl5pPr>
          </a:lstStyle>
          <a:p>
            <a:pPr lvl="0"/>
            <a:r>
              <a:rPr lang="en-US"/>
              <a:t>Edit Master text styles</a:t>
            </a:r>
          </a:p>
        </p:txBody>
      </p:sp>
      <p:sp>
        <p:nvSpPr>
          <p:cNvPr id="11" name="Rectangle 6">
            <a:extLst>
              <a:ext uri="{FF2B5EF4-FFF2-40B4-BE49-F238E27FC236}">
                <a16:creationId xmlns:a16="http://schemas.microsoft.com/office/drawing/2014/main" id="{0F33A73F-A895-4C94-95A9-FA03D023DC8B}"/>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6" name="Rectangle 5">
            <a:extLst>
              <a:ext uri="{FF2B5EF4-FFF2-40B4-BE49-F238E27FC236}">
                <a16:creationId xmlns:a16="http://schemas.microsoft.com/office/drawing/2014/main" id="{C3854CEC-8BEC-4939-A1B8-8CF314019230}"/>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7" name="Date Placeholder 3">
            <a:extLst>
              <a:ext uri="{FF2B5EF4-FFF2-40B4-BE49-F238E27FC236}">
                <a16:creationId xmlns:a16="http://schemas.microsoft.com/office/drawing/2014/main" id="{89176665-5609-4739-99EF-C6DD9E6EEB9E}"/>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C52714CB-08FE-0E43-B4B6-AF59CE0D6005}"/>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1375631354"/>
      </p:ext>
    </p:extLst>
  </p:cSld>
  <p:clrMapOvr>
    <a:masterClrMapping/>
  </p:clrMapOvr>
  <p:extLst>
    <p:ext uri="{DCECCB84-F9BA-43D5-87BE-67443E8EF086}">
      <p15:sldGuideLst xmlns:p15="http://schemas.microsoft.com/office/powerpoint/2012/main">
        <p15:guide id="1" pos="193">
          <p15:clr>
            <a:srgbClr val="FBAE40"/>
          </p15:clr>
        </p15:guide>
        <p15:guide id="2" pos="5551">
          <p15:clr>
            <a:srgbClr val="FBAE40"/>
          </p15:clr>
        </p15:guide>
        <p15:guide id="3" orient="horz" pos="583">
          <p15:clr>
            <a:srgbClr val="FBAE40"/>
          </p15:clr>
        </p15:guide>
        <p15:guide id="4" orient="horz" pos="265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324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5991"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70000"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a:extLst>
              <a:ext uri="{FF2B5EF4-FFF2-40B4-BE49-F238E27FC236}">
                <a16:creationId xmlns:a16="http://schemas.microsoft.com/office/drawing/2014/main" id="{EB63F7A3-D2B3-45F4-BD1B-57C8EA149996}"/>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0" name="Rectangle 5">
            <a:extLst>
              <a:ext uri="{FF2B5EF4-FFF2-40B4-BE49-F238E27FC236}">
                <a16:creationId xmlns:a16="http://schemas.microsoft.com/office/drawing/2014/main" id="{8AC47872-D543-4BEF-BA7A-CB53103BE829}"/>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1" name="Date Placeholder 3">
            <a:extLst>
              <a:ext uri="{FF2B5EF4-FFF2-40B4-BE49-F238E27FC236}">
                <a16:creationId xmlns:a16="http://schemas.microsoft.com/office/drawing/2014/main" id="{DEE9AE11-EE74-483E-A73A-9C916D29CA6C}"/>
              </a:ext>
            </a:extLst>
          </p:cNvPr>
          <p:cNvSpPr>
            <a:spLocks noGrp="1"/>
          </p:cNvSpPr>
          <p:nvPr>
            <p:ph type="dt" sz="half" idx="11"/>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2" name="Text Placeholder 9">
            <a:extLst>
              <a:ext uri="{FF2B5EF4-FFF2-40B4-BE49-F238E27FC236}">
                <a16:creationId xmlns:a16="http://schemas.microsoft.com/office/drawing/2014/main" id="{131DA9F3-AC85-6A4E-BE52-E8DB76395891}"/>
              </a:ext>
            </a:extLst>
          </p:cNvPr>
          <p:cNvSpPr>
            <a:spLocks noGrp="1"/>
          </p:cNvSpPr>
          <p:nvPr>
            <p:ph type="body" sz="quarter" idx="12"/>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458049234"/>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599" userDrawn="1">
          <p15:clr>
            <a:srgbClr val="FBAE40"/>
          </p15:clr>
        </p15:guide>
        <p15:guide id="3" pos="5567" userDrawn="1">
          <p15:clr>
            <a:srgbClr val="FBAE40"/>
          </p15:clr>
        </p15:guide>
        <p15:guide id="4" orient="horz" pos="253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wo-line Title &amp; Chart">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513000"/>
          </a:xfrm>
        </p:spPr>
        <p:txBody>
          <a:bodyPr/>
          <a:lstStyle/>
          <a:p>
            <a:r>
              <a:rPr lang="en-US"/>
              <a:t>Click to edit Master title style</a:t>
            </a:r>
          </a:p>
        </p:txBody>
      </p:sp>
      <p:sp>
        <p:nvSpPr>
          <p:cNvPr id="9" name="Chart Placeholder 8">
            <a:extLst>
              <a:ext uri="{FF2B5EF4-FFF2-40B4-BE49-F238E27FC236}">
                <a16:creationId xmlns:a16="http://schemas.microsoft.com/office/drawing/2014/main" id="{339FEA5C-F0F7-4DC8-A3CB-4F59CD62336D}"/>
              </a:ext>
            </a:extLst>
          </p:cNvPr>
          <p:cNvSpPr>
            <a:spLocks noGrp="1"/>
          </p:cNvSpPr>
          <p:nvPr>
            <p:ph type="chart" sz="quarter" idx="12"/>
          </p:nvPr>
        </p:nvSpPr>
        <p:spPr>
          <a:xfrm>
            <a:off x="305993" y="1350000"/>
            <a:ext cx="8514009" cy="2862000"/>
          </a:xfrm>
        </p:spPr>
        <p:txBody>
          <a:bodyPr/>
          <a:lstStyle>
            <a:lvl1pPr marL="563" indent="0">
              <a:buNone/>
              <a:defRPr>
                <a:solidFill>
                  <a:schemeClr val="tx1"/>
                </a:solidFill>
              </a:defRPr>
            </a:lvl1pPr>
          </a:lstStyle>
          <a:p>
            <a:r>
              <a:rPr lang="en-US"/>
              <a:t>Click icon to add chart</a:t>
            </a:r>
            <a:endParaRPr lang="en-GB" dirty="0"/>
          </a:p>
        </p:txBody>
      </p:sp>
      <p:sp>
        <p:nvSpPr>
          <p:cNvPr id="6" name="Text Placeholder 5">
            <a:extLst>
              <a:ext uri="{FF2B5EF4-FFF2-40B4-BE49-F238E27FC236}">
                <a16:creationId xmlns:a16="http://schemas.microsoft.com/office/drawing/2014/main" id="{AF83CBA1-C6E0-4CB0-8A5A-295EFEC839D3}"/>
              </a:ext>
            </a:extLst>
          </p:cNvPr>
          <p:cNvSpPr>
            <a:spLocks noGrp="1"/>
          </p:cNvSpPr>
          <p:nvPr>
            <p:ph type="body" sz="quarter" idx="13"/>
          </p:nvPr>
        </p:nvSpPr>
        <p:spPr>
          <a:xfrm>
            <a:off x="305993" y="945000"/>
            <a:ext cx="8514009" cy="243000"/>
          </a:xfrm>
        </p:spPr>
        <p:txBody>
          <a:bodyPr/>
          <a:lstStyle>
            <a:lvl1pPr marL="563" indent="0">
              <a:buNone/>
              <a:defRPr sz="1000"/>
            </a:lvl1pPr>
            <a:lvl2pPr marL="201398" indent="0">
              <a:buNone/>
              <a:defRPr/>
            </a:lvl2pPr>
            <a:lvl3pPr marL="408374" indent="0">
              <a:buNone/>
              <a:defRPr/>
            </a:lvl3pPr>
            <a:lvl4pPr marL="608395" indent="0">
              <a:buNone/>
              <a:defRPr/>
            </a:lvl4pPr>
            <a:lvl5pPr marL="811986" indent="0">
              <a:buNone/>
              <a:defRPr/>
            </a:lvl5pPr>
          </a:lstStyle>
          <a:p>
            <a:pPr lvl="0"/>
            <a:r>
              <a:rPr lang="en-US" dirty="0"/>
              <a:t>Edit Master text styles</a:t>
            </a:r>
          </a:p>
        </p:txBody>
      </p:sp>
      <p:sp>
        <p:nvSpPr>
          <p:cNvPr id="12" name="Text Placeholder 11">
            <a:extLst>
              <a:ext uri="{FF2B5EF4-FFF2-40B4-BE49-F238E27FC236}">
                <a16:creationId xmlns:a16="http://schemas.microsoft.com/office/drawing/2014/main" id="{BBB089D0-2AB9-4B3B-B3F0-FBDDC33A8B2B}"/>
              </a:ext>
            </a:extLst>
          </p:cNvPr>
          <p:cNvSpPr>
            <a:spLocks noGrp="1"/>
          </p:cNvSpPr>
          <p:nvPr>
            <p:ph type="body" sz="quarter" idx="14"/>
          </p:nvPr>
        </p:nvSpPr>
        <p:spPr>
          <a:xfrm>
            <a:off x="305991" y="4266000"/>
            <a:ext cx="7041600" cy="270000"/>
          </a:xfrm>
        </p:spPr>
        <p:txBody>
          <a:bodyPr/>
          <a:lstStyle>
            <a:lvl1pPr marL="563" indent="0">
              <a:buNone/>
              <a:defRPr sz="600"/>
            </a:lvl1pPr>
            <a:lvl2pPr marL="201398" indent="0">
              <a:buNone/>
              <a:defRPr sz="600"/>
            </a:lvl2pPr>
            <a:lvl3pPr marL="408374" indent="0">
              <a:buNone/>
              <a:defRPr sz="600"/>
            </a:lvl3pPr>
            <a:lvl4pPr marL="608395" indent="0">
              <a:buNone/>
              <a:defRPr sz="600"/>
            </a:lvl4pPr>
            <a:lvl5pPr marL="811986" indent="0">
              <a:buNone/>
              <a:defRPr sz="600"/>
            </a:lvl5pPr>
          </a:lstStyle>
          <a:p>
            <a:pPr lvl="0"/>
            <a:r>
              <a:rPr lang="en-US"/>
              <a:t>Edit Master text styles</a:t>
            </a:r>
          </a:p>
        </p:txBody>
      </p:sp>
      <p:sp>
        <p:nvSpPr>
          <p:cNvPr id="13" name="Rectangle 6">
            <a:extLst>
              <a:ext uri="{FF2B5EF4-FFF2-40B4-BE49-F238E27FC236}">
                <a16:creationId xmlns:a16="http://schemas.microsoft.com/office/drawing/2014/main" id="{81CF5AC5-B762-40BA-8D84-8B53B1913B70}"/>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19275034-B9ED-4823-909A-12B30A9F76D9}"/>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9" name="Date Placeholder 3">
            <a:extLst>
              <a:ext uri="{FF2B5EF4-FFF2-40B4-BE49-F238E27FC236}">
                <a16:creationId xmlns:a16="http://schemas.microsoft.com/office/drawing/2014/main" id="{688FE6AD-0E6A-4DFF-968C-8FA51A583183}"/>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4" name="Text Placeholder 9">
            <a:extLst>
              <a:ext uri="{FF2B5EF4-FFF2-40B4-BE49-F238E27FC236}">
                <a16:creationId xmlns:a16="http://schemas.microsoft.com/office/drawing/2014/main" id="{6CE05C8B-8078-CA41-9702-0441C6AE5C3D}"/>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5" name="Graphic 14">
            <a:extLst>
              <a:ext uri="{FF2B5EF4-FFF2-40B4-BE49-F238E27FC236}">
                <a16:creationId xmlns:a16="http://schemas.microsoft.com/office/drawing/2014/main" id="{2582F237-FB01-4B47-8BC9-C65B951971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2746240691"/>
      </p:ext>
    </p:extLst>
  </p:cSld>
  <p:clrMapOvr>
    <a:masterClrMapping/>
  </p:clrMapOvr>
  <p:extLst>
    <p:ext uri="{DCECCB84-F9BA-43D5-87BE-67443E8EF086}">
      <p15:sldGuideLst xmlns:p15="http://schemas.microsoft.com/office/powerpoint/2012/main">
        <p15:guide id="1" orient="horz" pos="599">
          <p15:clr>
            <a:srgbClr val="FBAE40"/>
          </p15:clr>
        </p15:guide>
        <p15:guide id="2" orient="horz" pos="2657">
          <p15:clr>
            <a:srgbClr val="FBAE40"/>
          </p15:clr>
        </p15:guide>
        <p15:guide id="3" pos="5567">
          <p15:clr>
            <a:srgbClr val="FBAE40"/>
          </p15:clr>
        </p15:guide>
        <p15:guide id="4" pos="19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5AC73C6-6E18-46C5-88C8-50B136E794A2}"/>
              </a:ext>
            </a:extLst>
          </p:cNvPr>
          <p:cNvSpPr>
            <a:spLocks noGrp="1"/>
          </p:cNvSpPr>
          <p:nvPr>
            <p:ph type="tbl" sz="quarter" idx="15"/>
          </p:nvPr>
        </p:nvSpPr>
        <p:spPr>
          <a:xfrm>
            <a:off x="306307" y="945356"/>
            <a:ext cx="8531705" cy="3267075"/>
          </a:xfrm>
        </p:spPr>
        <p:txBody>
          <a:bodyPr/>
          <a:lstStyle>
            <a:lvl1pPr marL="563" indent="0">
              <a:buNone/>
              <a:defRPr/>
            </a:lvl1pPr>
          </a:lstStyle>
          <a:p>
            <a:r>
              <a:rPr lang="en-US"/>
              <a:t>Click icon to add table</a:t>
            </a:r>
            <a:endParaRPr lang="en-GB"/>
          </a:p>
        </p:txBody>
      </p:sp>
      <p:sp>
        <p:nvSpPr>
          <p:cNvPr id="2" name="Title 1"/>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BBB089D0-2AB9-4B3B-B3F0-FBDDC33A8B2B}"/>
              </a:ext>
            </a:extLst>
          </p:cNvPr>
          <p:cNvSpPr>
            <a:spLocks noGrp="1"/>
          </p:cNvSpPr>
          <p:nvPr>
            <p:ph type="body" sz="quarter" idx="14"/>
          </p:nvPr>
        </p:nvSpPr>
        <p:spPr>
          <a:xfrm>
            <a:off x="305991" y="4266000"/>
            <a:ext cx="7041600" cy="270000"/>
          </a:xfrm>
        </p:spPr>
        <p:txBody>
          <a:bodyPr/>
          <a:lstStyle>
            <a:lvl1pPr marL="563" indent="0">
              <a:buNone/>
              <a:defRPr sz="600"/>
            </a:lvl1pPr>
            <a:lvl2pPr marL="201398" indent="0">
              <a:buNone/>
              <a:defRPr sz="600"/>
            </a:lvl2pPr>
            <a:lvl3pPr marL="408374" indent="0">
              <a:buNone/>
              <a:defRPr sz="600"/>
            </a:lvl3pPr>
            <a:lvl4pPr marL="608395" indent="0">
              <a:buNone/>
              <a:defRPr sz="600"/>
            </a:lvl4pPr>
            <a:lvl5pPr marL="811986" indent="0">
              <a:buNone/>
              <a:defRPr sz="600"/>
            </a:lvl5pPr>
          </a:lstStyle>
          <a:p>
            <a:pPr lvl="0"/>
            <a:r>
              <a:rPr lang="en-US"/>
              <a:t>Edit Master text styles</a:t>
            </a:r>
          </a:p>
        </p:txBody>
      </p:sp>
      <p:sp>
        <p:nvSpPr>
          <p:cNvPr id="9" name="Rectangle 6">
            <a:extLst>
              <a:ext uri="{FF2B5EF4-FFF2-40B4-BE49-F238E27FC236}">
                <a16:creationId xmlns:a16="http://schemas.microsoft.com/office/drawing/2014/main" id="{A0C41700-2D2A-45F9-9EDA-9C15BE259D2F}"/>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1" name="Rectangle 5">
            <a:extLst>
              <a:ext uri="{FF2B5EF4-FFF2-40B4-BE49-F238E27FC236}">
                <a16:creationId xmlns:a16="http://schemas.microsoft.com/office/drawing/2014/main" id="{F9146766-47FE-4CE2-AE7C-090A18DDE4AD}"/>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6" name="Date Placeholder 3">
            <a:extLst>
              <a:ext uri="{FF2B5EF4-FFF2-40B4-BE49-F238E27FC236}">
                <a16:creationId xmlns:a16="http://schemas.microsoft.com/office/drawing/2014/main" id="{0BDAAD77-6F4E-44AE-B736-747FA11E60A3}"/>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75036206-DB40-0946-90A7-F57B72D4717C}"/>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2286671958"/>
      </p:ext>
    </p:extLst>
  </p:cSld>
  <p:clrMapOvr>
    <a:masterClrMapping/>
  </p:clrMapOvr>
  <p:extLst>
    <p:ext uri="{DCECCB84-F9BA-43D5-87BE-67443E8EF086}">
      <p15:sldGuideLst xmlns:p15="http://schemas.microsoft.com/office/powerpoint/2012/main">
        <p15:guide id="1" orient="horz" pos="599">
          <p15:clr>
            <a:srgbClr val="FBAE40"/>
          </p15:clr>
        </p15:guide>
        <p15:guide id="2" orient="horz" pos="2657">
          <p15:clr>
            <a:srgbClr val="FBAE40"/>
          </p15:clr>
        </p15:guide>
        <p15:guide id="3" pos="193">
          <p15:clr>
            <a:srgbClr val="FBAE40"/>
          </p15:clr>
        </p15:guide>
        <p15:guide id="4" pos="556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wo-line Title &amp; 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5AC73C6-6E18-46C5-88C8-50B136E794A2}"/>
              </a:ext>
            </a:extLst>
          </p:cNvPr>
          <p:cNvSpPr>
            <a:spLocks noGrp="1"/>
          </p:cNvSpPr>
          <p:nvPr>
            <p:ph type="tbl" sz="quarter" idx="15"/>
          </p:nvPr>
        </p:nvSpPr>
        <p:spPr>
          <a:xfrm>
            <a:off x="305991" y="945356"/>
            <a:ext cx="8514160" cy="3267075"/>
          </a:xfrm>
        </p:spPr>
        <p:txBody>
          <a:bodyPr/>
          <a:lstStyle>
            <a:lvl1pPr marL="563" indent="0">
              <a:buNone/>
              <a:defRPr/>
            </a:lvl1pPr>
          </a:lstStyle>
          <a:p>
            <a:r>
              <a:rPr lang="en-US"/>
              <a:t>Click icon to add table</a:t>
            </a:r>
            <a:endParaRPr lang="en-GB"/>
          </a:p>
        </p:txBody>
      </p:sp>
      <p:sp>
        <p:nvSpPr>
          <p:cNvPr id="2" name="Title 1"/>
          <p:cNvSpPr>
            <a:spLocks noGrp="1"/>
          </p:cNvSpPr>
          <p:nvPr>
            <p:ph type="title"/>
          </p:nvPr>
        </p:nvSpPr>
        <p:spPr>
          <a:xfrm>
            <a:off x="305675" y="270000"/>
            <a:ext cx="8514327" cy="513000"/>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BB089D0-2AB9-4B3B-B3F0-FBDDC33A8B2B}"/>
              </a:ext>
            </a:extLst>
          </p:cNvPr>
          <p:cNvSpPr>
            <a:spLocks noGrp="1"/>
          </p:cNvSpPr>
          <p:nvPr>
            <p:ph type="body" sz="quarter" idx="14"/>
          </p:nvPr>
        </p:nvSpPr>
        <p:spPr>
          <a:xfrm>
            <a:off x="305991" y="4266000"/>
            <a:ext cx="7041600" cy="270000"/>
          </a:xfrm>
        </p:spPr>
        <p:txBody>
          <a:bodyPr/>
          <a:lstStyle>
            <a:lvl1pPr marL="563" indent="0">
              <a:buNone/>
              <a:defRPr sz="600"/>
            </a:lvl1pPr>
            <a:lvl2pPr marL="201398" indent="0">
              <a:buNone/>
              <a:defRPr sz="600"/>
            </a:lvl2pPr>
            <a:lvl3pPr marL="408374" indent="0">
              <a:buNone/>
              <a:defRPr sz="600"/>
            </a:lvl3pPr>
            <a:lvl4pPr marL="608395" indent="0">
              <a:buNone/>
              <a:defRPr sz="600"/>
            </a:lvl4pPr>
            <a:lvl5pPr marL="811986" indent="0">
              <a:buNone/>
              <a:defRPr sz="600"/>
            </a:lvl5pPr>
          </a:lstStyle>
          <a:p>
            <a:pPr lvl="0"/>
            <a:r>
              <a:rPr lang="en-US"/>
              <a:t>Edit Master text styles</a:t>
            </a:r>
          </a:p>
        </p:txBody>
      </p:sp>
      <p:sp>
        <p:nvSpPr>
          <p:cNvPr id="16" name="Rectangle 6">
            <a:extLst>
              <a:ext uri="{FF2B5EF4-FFF2-40B4-BE49-F238E27FC236}">
                <a16:creationId xmlns:a16="http://schemas.microsoft.com/office/drawing/2014/main" id="{EC811AB3-08A2-42D8-BAD1-10F430F806C0}"/>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8" name="Rectangle 5">
            <a:extLst>
              <a:ext uri="{FF2B5EF4-FFF2-40B4-BE49-F238E27FC236}">
                <a16:creationId xmlns:a16="http://schemas.microsoft.com/office/drawing/2014/main" id="{101D9CA6-E7A6-4F8E-BCDC-92FD8C517F81}"/>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9" name="Date Placeholder 3">
            <a:extLst>
              <a:ext uri="{FF2B5EF4-FFF2-40B4-BE49-F238E27FC236}">
                <a16:creationId xmlns:a16="http://schemas.microsoft.com/office/drawing/2014/main" id="{51CFB748-A719-4D85-A6DD-3352DA8AD674}"/>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1" name="Text Placeholder 9">
            <a:extLst>
              <a:ext uri="{FF2B5EF4-FFF2-40B4-BE49-F238E27FC236}">
                <a16:creationId xmlns:a16="http://schemas.microsoft.com/office/drawing/2014/main" id="{F4FCE512-B788-2743-B24C-33F98E72A079}"/>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3" name="Graphic 12">
            <a:extLst>
              <a:ext uri="{FF2B5EF4-FFF2-40B4-BE49-F238E27FC236}">
                <a16:creationId xmlns:a16="http://schemas.microsoft.com/office/drawing/2014/main" id="{00632BB2-6CFF-5A4D-A38F-68125D8B475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4242674093"/>
      </p:ext>
    </p:extLst>
  </p:cSld>
  <p:clrMapOvr>
    <a:masterClrMapping/>
  </p:clrMapOvr>
  <p:extLst>
    <p:ext uri="{DCECCB84-F9BA-43D5-87BE-67443E8EF086}">
      <p15:sldGuideLst xmlns:p15="http://schemas.microsoft.com/office/powerpoint/2012/main">
        <p15:guide id="1" pos="193">
          <p15:clr>
            <a:srgbClr val="FBAE40"/>
          </p15:clr>
        </p15:guide>
        <p15:guide id="2" orient="horz" pos="599">
          <p15:clr>
            <a:srgbClr val="FBAE40"/>
          </p15:clr>
        </p15:guide>
        <p15:guide id="3" orient="horz" pos="2657">
          <p15:clr>
            <a:srgbClr val="FBAE40"/>
          </p15:clr>
        </p15:guide>
        <p15:guide id="4" pos="556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mp; Two Tab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5993" y="945000"/>
            <a:ext cx="8514009"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able Placeholder 5">
            <a:extLst>
              <a:ext uri="{FF2B5EF4-FFF2-40B4-BE49-F238E27FC236}">
                <a16:creationId xmlns:a16="http://schemas.microsoft.com/office/drawing/2014/main" id="{FBEFD6C2-91B4-4CD4-9A79-D05CB40D8D0D}"/>
              </a:ext>
            </a:extLst>
          </p:cNvPr>
          <p:cNvSpPr>
            <a:spLocks noGrp="1"/>
          </p:cNvSpPr>
          <p:nvPr>
            <p:ph type="tbl" sz="quarter" idx="12"/>
          </p:nvPr>
        </p:nvSpPr>
        <p:spPr>
          <a:xfrm>
            <a:off x="305991" y="2241000"/>
            <a:ext cx="4050000" cy="2241000"/>
          </a:xfrm>
        </p:spPr>
        <p:txBody>
          <a:bodyPr/>
          <a:lstStyle>
            <a:lvl1pPr marL="563" indent="0">
              <a:buNone/>
              <a:defRPr>
                <a:solidFill>
                  <a:schemeClr val="tx1"/>
                </a:solidFill>
              </a:defRPr>
            </a:lvl1pPr>
          </a:lstStyle>
          <a:p>
            <a:r>
              <a:rPr lang="en-US"/>
              <a:t>Click icon to add table</a:t>
            </a:r>
            <a:endParaRPr lang="en-GB"/>
          </a:p>
        </p:txBody>
      </p:sp>
      <p:sp>
        <p:nvSpPr>
          <p:cNvPr id="9" name="Table Placeholder 5">
            <a:extLst>
              <a:ext uri="{FF2B5EF4-FFF2-40B4-BE49-F238E27FC236}">
                <a16:creationId xmlns:a16="http://schemas.microsoft.com/office/drawing/2014/main" id="{FF7CB893-ACDD-4BB0-BC38-42EE020F3CA8}"/>
              </a:ext>
            </a:extLst>
          </p:cNvPr>
          <p:cNvSpPr>
            <a:spLocks noGrp="1"/>
          </p:cNvSpPr>
          <p:nvPr>
            <p:ph type="tbl" sz="quarter" idx="13"/>
          </p:nvPr>
        </p:nvSpPr>
        <p:spPr>
          <a:xfrm>
            <a:off x="4770000" y="2241000"/>
            <a:ext cx="4050000" cy="2241000"/>
          </a:xfrm>
        </p:spPr>
        <p:txBody>
          <a:bodyPr/>
          <a:lstStyle>
            <a:lvl1pPr marL="563" indent="0">
              <a:buNone/>
              <a:defRPr>
                <a:solidFill>
                  <a:schemeClr val="tx1"/>
                </a:solidFill>
              </a:defRPr>
            </a:lvl1pPr>
          </a:lstStyle>
          <a:p>
            <a:r>
              <a:rPr lang="en-US"/>
              <a:t>Click icon to add table</a:t>
            </a:r>
            <a:endParaRPr lang="en-GB"/>
          </a:p>
        </p:txBody>
      </p:sp>
      <p:sp>
        <p:nvSpPr>
          <p:cNvPr id="14" name="Rectangle 6">
            <a:extLst>
              <a:ext uri="{FF2B5EF4-FFF2-40B4-BE49-F238E27FC236}">
                <a16:creationId xmlns:a16="http://schemas.microsoft.com/office/drawing/2014/main" id="{AD34DC55-E80B-49CF-A9E7-E92A3344AB0E}"/>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5" name="Rectangle 5">
            <a:extLst>
              <a:ext uri="{FF2B5EF4-FFF2-40B4-BE49-F238E27FC236}">
                <a16:creationId xmlns:a16="http://schemas.microsoft.com/office/drawing/2014/main" id="{F817B644-46E0-4874-8B2A-29A19663A0D4}"/>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6" name="Date Placeholder 3">
            <a:extLst>
              <a:ext uri="{FF2B5EF4-FFF2-40B4-BE49-F238E27FC236}">
                <a16:creationId xmlns:a16="http://schemas.microsoft.com/office/drawing/2014/main" id="{DF727A25-77B3-467E-80AA-72599073E315}"/>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D8FB3978-8071-6A4A-BCD0-E327E9870B03}"/>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95675848"/>
      </p:ext>
    </p:extLst>
  </p:cSld>
  <p:clrMapOvr>
    <a:masterClrMapping/>
  </p:clrMapOvr>
  <p:extLst>
    <p:ext uri="{DCECCB84-F9BA-43D5-87BE-67443E8EF086}">
      <p15:sldGuideLst xmlns:p15="http://schemas.microsoft.com/office/powerpoint/2012/main">
        <p15:guide id="1" orient="horz" pos="599">
          <p15:clr>
            <a:srgbClr val="FBAE40"/>
          </p15:clr>
        </p15:guide>
        <p15:guide id="2" pos="193">
          <p15:clr>
            <a:srgbClr val="FBAE40"/>
          </p15:clr>
        </p15:guide>
        <p15:guide id="3" orient="horz" pos="2828">
          <p15:clr>
            <a:srgbClr val="FBAE40"/>
          </p15:clr>
        </p15:guide>
        <p15:guide id="4" pos="556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mp; Two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5993"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id="{339FEA5C-F0F7-4DC8-A3CB-4F59CD62336D}"/>
              </a:ext>
            </a:extLst>
          </p:cNvPr>
          <p:cNvSpPr>
            <a:spLocks noGrp="1"/>
          </p:cNvSpPr>
          <p:nvPr>
            <p:ph type="chart" sz="quarter" idx="12"/>
          </p:nvPr>
        </p:nvSpPr>
        <p:spPr>
          <a:xfrm>
            <a:off x="305991" y="2241000"/>
            <a:ext cx="4050000" cy="2241000"/>
          </a:xfrm>
        </p:spPr>
        <p:txBody>
          <a:bodyPr/>
          <a:lstStyle>
            <a:lvl1pPr marL="563" indent="0">
              <a:buNone/>
              <a:defRPr>
                <a:solidFill>
                  <a:schemeClr val="tx1"/>
                </a:solidFill>
              </a:defRPr>
            </a:lvl1pPr>
          </a:lstStyle>
          <a:p>
            <a:r>
              <a:rPr lang="en-US"/>
              <a:t>Click icon to add chart</a:t>
            </a:r>
            <a:endParaRPr lang="en-GB" dirty="0"/>
          </a:p>
        </p:txBody>
      </p:sp>
      <p:sp>
        <p:nvSpPr>
          <p:cNvPr id="11" name="Chart Placeholder 8">
            <a:extLst>
              <a:ext uri="{FF2B5EF4-FFF2-40B4-BE49-F238E27FC236}">
                <a16:creationId xmlns:a16="http://schemas.microsoft.com/office/drawing/2014/main" id="{B54D2430-5E30-4831-9D2C-A3ABFEB23AE3}"/>
              </a:ext>
            </a:extLst>
          </p:cNvPr>
          <p:cNvSpPr>
            <a:spLocks noGrp="1"/>
          </p:cNvSpPr>
          <p:nvPr>
            <p:ph type="chart" sz="quarter" idx="13"/>
          </p:nvPr>
        </p:nvSpPr>
        <p:spPr>
          <a:xfrm>
            <a:off x="4770000" y="2241000"/>
            <a:ext cx="4050000" cy="2241000"/>
          </a:xfrm>
        </p:spPr>
        <p:txBody>
          <a:bodyPr/>
          <a:lstStyle>
            <a:lvl1pPr marL="563" indent="0">
              <a:buNone/>
              <a:defRPr>
                <a:solidFill>
                  <a:schemeClr val="tx1"/>
                </a:solidFill>
              </a:defRPr>
            </a:lvl1pPr>
          </a:lstStyle>
          <a:p>
            <a:r>
              <a:rPr lang="en-US"/>
              <a:t>Click icon to add chart</a:t>
            </a:r>
            <a:endParaRPr lang="en-GB" dirty="0"/>
          </a:p>
        </p:txBody>
      </p:sp>
      <p:sp>
        <p:nvSpPr>
          <p:cNvPr id="15" name="Rectangle 6">
            <a:extLst>
              <a:ext uri="{FF2B5EF4-FFF2-40B4-BE49-F238E27FC236}">
                <a16:creationId xmlns:a16="http://schemas.microsoft.com/office/drawing/2014/main" id="{2C232D2C-F4B9-45D5-AD68-A4F184191889}"/>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6" name="Rectangle 5">
            <a:extLst>
              <a:ext uri="{FF2B5EF4-FFF2-40B4-BE49-F238E27FC236}">
                <a16:creationId xmlns:a16="http://schemas.microsoft.com/office/drawing/2014/main" id="{96571FD5-A86C-4B93-BC84-347668B986A6}"/>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7" name="Date Placeholder 3">
            <a:extLst>
              <a:ext uri="{FF2B5EF4-FFF2-40B4-BE49-F238E27FC236}">
                <a16:creationId xmlns:a16="http://schemas.microsoft.com/office/drawing/2014/main" id="{CBBF4B1A-5C5F-4934-A0FE-ABF3029C3B30}"/>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Text Placeholder 9">
            <a:extLst>
              <a:ext uri="{FF2B5EF4-FFF2-40B4-BE49-F238E27FC236}">
                <a16:creationId xmlns:a16="http://schemas.microsoft.com/office/drawing/2014/main" id="{31A61384-CC6B-8D49-862E-AFC7F823E339}"/>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2507252596"/>
      </p:ext>
    </p:extLst>
  </p:cSld>
  <p:clrMapOvr>
    <a:masterClrMapping/>
  </p:clrMapOvr>
  <p:extLst>
    <p:ext uri="{DCECCB84-F9BA-43D5-87BE-67443E8EF086}">
      <p15:sldGuideLst xmlns:p15="http://schemas.microsoft.com/office/powerpoint/2012/main">
        <p15:guide id="1" orient="horz" pos="599">
          <p15:clr>
            <a:srgbClr val="FBAE40"/>
          </p15:clr>
        </p15:guide>
        <p15:guide id="2" orient="horz" pos="2828">
          <p15:clr>
            <a:srgbClr val="FBAE40"/>
          </p15:clr>
        </p15:guide>
        <p15:guide id="3" pos="193">
          <p15:clr>
            <a:srgbClr val="FBAE40"/>
          </p15:clr>
        </p15:guide>
        <p15:guide id="4" pos="556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wo-line Title, Text &amp; Two Tables">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513000"/>
          </a:xfrm>
        </p:spPr>
        <p:txBody>
          <a:bodyPr/>
          <a:lstStyle/>
          <a:p>
            <a:r>
              <a:rPr lang="en-US"/>
              <a:t>Click to edit Master title style</a:t>
            </a:r>
          </a:p>
        </p:txBody>
      </p:sp>
      <p:sp>
        <p:nvSpPr>
          <p:cNvPr id="3" name="Content Placeholder 2"/>
          <p:cNvSpPr>
            <a:spLocks noGrp="1"/>
          </p:cNvSpPr>
          <p:nvPr>
            <p:ph idx="1"/>
          </p:nvPr>
        </p:nvSpPr>
        <p:spPr>
          <a:xfrm>
            <a:off x="305993"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able Placeholder 5">
            <a:extLst>
              <a:ext uri="{FF2B5EF4-FFF2-40B4-BE49-F238E27FC236}">
                <a16:creationId xmlns:a16="http://schemas.microsoft.com/office/drawing/2014/main" id="{FBEFD6C2-91B4-4CD4-9A79-D05CB40D8D0D}"/>
              </a:ext>
            </a:extLst>
          </p:cNvPr>
          <p:cNvSpPr>
            <a:spLocks noGrp="1"/>
          </p:cNvSpPr>
          <p:nvPr>
            <p:ph type="tbl" sz="quarter" idx="12"/>
          </p:nvPr>
        </p:nvSpPr>
        <p:spPr>
          <a:xfrm>
            <a:off x="305991" y="2241000"/>
            <a:ext cx="4050000" cy="2241000"/>
          </a:xfrm>
        </p:spPr>
        <p:txBody>
          <a:bodyPr/>
          <a:lstStyle>
            <a:lvl1pPr marL="563" indent="0">
              <a:buNone/>
              <a:defRPr>
                <a:solidFill>
                  <a:schemeClr val="tx1"/>
                </a:solidFill>
              </a:defRPr>
            </a:lvl1pPr>
          </a:lstStyle>
          <a:p>
            <a:r>
              <a:rPr lang="en-US"/>
              <a:t>Click icon to add table</a:t>
            </a:r>
            <a:endParaRPr lang="en-GB"/>
          </a:p>
        </p:txBody>
      </p:sp>
      <p:sp>
        <p:nvSpPr>
          <p:cNvPr id="9" name="Table Placeholder 5">
            <a:extLst>
              <a:ext uri="{FF2B5EF4-FFF2-40B4-BE49-F238E27FC236}">
                <a16:creationId xmlns:a16="http://schemas.microsoft.com/office/drawing/2014/main" id="{FF7CB893-ACDD-4BB0-BC38-42EE020F3CA8}"/>
              </a:ext>
            </a:extLst>
          </p:cNvPr>
          <p:cNvSpPr>
            <a:spLocks noGrp="1"/>
          </p:cNvSpPr>
          <p:nvPr>
            <p:ph type="tbl" sz="quarter" idx="13"/>
          </p:nvPr>
        </p:nvSpPr>
        <p:spPr>
          <a:xfrm>
            <a:off x="4770000" y="2241000"/>
            <a:ext cx="4050000" cy="2241000"/>
          </a:xfrm>
        </p:spPr>
        <p:txBody>
          <a:bodyPr/>
          <a:lstStyle>
            <a:lvl1pPr marL="563" indent="0">
              <a:buNone/>
              <a:defRPr>
                <a:solidFill>
                  <a:schemeClr val="tx1"/>
                </a:solidFill>
              </a:defRPr>
            </a:lvl1pPr>
          </a:lstStyle>
          <a:p>
            <a:r>
              <a:rPr lang="en-US"/>
              <a:t>Click icon to add table</a:t>
            </a:r>
            <a:endParaRPr lang="en-GB"/>
          </a:p>
        </p:txBody>
      </p:sp>
      <p:sp>
        <p:nvSpPr>
          <p:cNvPr id="16" name="Rectangle 6">
            <a:extLst>
              <a:ext uri="{FF2B5EF4-FFF2-40B4-BE49-F238E27FC236}">
                <a16:creationId xmlns:a16="http://schemas.microsoft.com/office/drawing/2014/main" id="{7FD265D2-2064-42AD-838B-312D03F08D0A}"/>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8" name="Rectangle 5">
            <a:extLst>
              <a:ext uri="{FF2B5EF4-FFF2-40B4-BE49-F238E27FC236}">
                <a16:creationId xmlns:a16="http://schemas.microsoft.com/office/drawing/2014/main" id="{7EE3BA67-9DF6-413F-A0AA-4A4C9D1C0007}"/>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9" name="Date Placeholder 3">
            <a:extLst>
              <a:ext uri="{FF2B5EF4-FFF2-40B4-BE49-F238E27FC236}">
                <a16:creationId xmlns:a16="http://schemas.microsoft.com/office/drawing/2014/main" id="{3BE80059-ABCE-424A-BF38-C05EF8156A15}"/>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2" name="Text Placeholder 9">
            <a:extLst>
              <a:ext uri="{FF2B5EF4-FFF2-40B4-BE49-F238E27FC236}">
                <a16:creationId xmlns:a16="http://schemas.microsoft.com/office/drawing/2014/main" id="{A64D043F-8789-0248-A98A-F359DBA72351}"/>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3" name="Graphic 12">
            <a:extLst>
              <a:ext uri="{FF2B5EF4-FFF2-40B4-BE49-F238E27FC236}">
                <a16:creationId xmlns:a16="http://schemas.microsoft.com/office/drawing/2014/main" id="{4EF6FA21-336A-F647-B102-51992C59DF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491933330"/>
      </p:ext>
    </p:extLst>
  </p:cSld>
  <p:clrMapOvr>
    <a:masterClrMapping/>
  </p:clrMapOvr>
  <p:extLst>
    <p:ext uri="{DCECCB84-F9BA-43D5-87BE-67443E8EF086}">
      <p15:sldGuideLst xmlns:p15="http://schemas.microsoft.com/office/powerpoint/2012/main">
        <p15:guide id="1" orient="horz" pos="599">
          <p15:clr>
            <a:srgbClr val="FBAE40"/>
          </p15:clr>
        </p15:guide>
        <p15:guide id="2" orient="horz" pos="2828">
          <p15:clr>
            <a:srgbClr val="FBAE40"/>
          </p15:clr>
        </p15:guide>
        <p15:guide id="3" pos="193">
          <p15:clr>
            <a:srgbClr val="FBAE40"/>
          </p15:clr>
        </p15:guide>
        <p15:guide id="4" pos="556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wo-line Title, Text &amp; Two Charts">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513000"/>
          </a:xfrm>
        </p:spPr>
        <p:txBody>
          <a:bodyPr/>
          <a:lstStyle/>
          <a:p>
            <a:r>
              <a:rPr lang="en-US"/>
              <a:t>Click to edit Master title style</a:t>
            </a:r>
            <a:endParaRPr lang="en-US" dirty="0"/>
          </a:p>
        </p:txBody>
      </p:sp>
      <p:sp>
        <p:nvSpPr>
          <p:cNvPr id="3" name="Content Placeholder 2"/>
          <p:cNvSpPr>
            <a:spLocks noGrp="1"/>
          </p:cNvSpPr>
          <p:nvPr>
            <p:ph idx="1"/>
          </p:nvPr>
        </p:nvSpPr>
        <p:spPr>
          <a:xfrm>
            <a:off x="305993"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id="{339FEA5C-F0F7-4DC8-A3CB-4F59CD62336D}"/>
              </a:ext>
            </a:extLst>
          </p:cNvPr>
          <p:cNvSpPr>
            <a:spLocks noGrp="1"/>
          </p:cNvSpPr>
          <p:nvPr>
            <p:ph type="chart" sz="quarter" idx="12"/>
          </p:nvPr>
        </p:nvSpPr>
        <p:spPr>
          <a:xfrm>
            <a:off x="305991" y="2241000"/>
            <a:ext cx="4050000" cy="2241000"/>
          </a:xfrm>
        </p:spPr>
        <p:txBody>
          <a:bodyPr/>
          <a:lstStyle>
            <a:lvl1pPr marL="563" indent="0">
              <a:buNone/>
              <a:defRPr>
                <a:solidFill>
                  <a:schemeClr val="tx1"/>
                </a:solidFill>
              </a:defRPr>
            </a:lvl1pPr>
          </a:lstStyle>
          <a:p>
            <a:r>
              <a:rPr lang="en-US"/>
              <a:t>Click icon to add chart</a:t>
            </a:r>
            <a:endParaRPr lang="en-GB" dirty="0"/>
          </a:p>
        </p:txBody>
      </p:sp>
      <p:sp>
        <p:nvSpPr>
          <p:cNvPr id="11" name="Chart Placeholder 8">
            <a:extLst>
              <a:ext uri="{FF2B5EF4-FFF2-40B4-BE49-F238E27FC236}">
                <a16:creationId xmlns:a16="http://schemas.microsoft.com/office/drawing/2014/main" id="{B54D2430-5E30-4831-9D2C-A3ABFEB23AE3}"/>
              </a:ext>
            </a:extLst>
          </p:cNvPr>
          <p:cNvSpPr>
            <a:spLocks noGrp="1"/>
          </p:cNvSpPr>
          <p:nvPr>
            <p:ph type="chart" sz="quarter" idx="13"/>
          </p:nvPr>
        </p:nvSpPr>
        <p:spPr>
          <a:xfrm>
            <a:off x="4770000" y="2241000"/>
            <a:ext cx="4050000" cy="2241000"/>
          </a:xfrm>
        </p:spPr>
        <p:txBody>
          <a:bodyPr/>
          <a:lstStyle>
            <a:lvl1pPr marL="563" indent="0">
              <a:buNone/>
              <a:defRPr>
                <a:solidFill>
                  <a:schemeClr val="tx1"/>
                </a:solidFill>
              </a:defRPr>
            </a:lvl1pPr>
          </a:lstStyle>
          <a:p>
            <a:r>
              <a:rPr lang="en-US"/>
              <a:t>Click icon to add chart</a:t>
            </a:r>
            <a:endParaRPr lang="en-GB" dirty="0"/>
          </a:p>
        </p:txBody>
      </p:sp>
      <p:sp>
        <p:nvSpPr>
          <p:cNvPr id="13" name="Rectangle 6">
            <a:extLst>
              <a:ext uri="{FF2B5EF4-FFF2-40B4-BE49-F238E27FC236}">
                <a16:creationId xmlns:a16="http://schemas.microsoft.com/office/drawing/2014/main" id="{3D647285-0A70-4B0F-A4C8-541863FDE5C2}"/>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77D9EE39-E56E-4D83-99EB-1D9D8F3A4220}"/>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9" name="Date Placeholder 3">
            <a:extLst>
              <a:ext uri="{FF2B5EF4-FFF2-40B4-BE49-F238E27FC236}">
                <a16:creationId xmlns:a16="http://schemas.microsoft.com/office/drawing/2014/main" id="{DB70ECA8-6881-4CCD-BC17-AE4B79470A8E}"/>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4" name="Text Placeholder 9">
            <a:extLst>
              <a:ext uri="{FF2B5EF4-FFF2-40B4-BE49-F238E27FC236}">
                <a16:creationId xmlns:a16="http://schemas.microsoft.com/office/drawing/2014/main" id="{14C3CA4E-7F21-304D-9F4A-8B07248A6BCD}"/>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5" name="Graphic 14">
            <a:extLst>
              <a:ext uri="{FF2B5EF4-FFF2-40B4-BE49-F238E27FC236}">
                <a16:creationId xmlns:a16="http://schemas.microsoft.com/office/drawing/2014/main" id="{D7F40858-2CD7-FE45-A2F8-0FDCC2F29C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861222999"/>
      </p:ext>
    </p:extLst>
  </p:cSld>
  <p:clrMapOvr>
    <a:masterClrMapping/>
  </p:clrMapOvr>
  <p:extLst>
    <p:ext uri="{DCECCB84-F9BA-43D5-87BE-67443E8EF086}">
      <p15:sldGuideLst xmlns:p15="http://schemas.microsoft.com/office/powerpoint/2012/main">
        <p15:guide id="1" pos="193">
          <p15:clr>
            <a:srgbClr val="FBAE40"/>
          </p15:clr>
        </p15:guide>
        <p15:guide id="2" pos="5567">
          <p15:clr>
            <a:srgbClr val="FBAE40"/>
          </p15:clr>
        </p15:guide>
        <p15:guide id="3" orient="horz" pos="599">
          <p15:clr>
            <a:srgbClr val="FBAE40"/>
          </p15:clr>
        </p15:guide>
        <p15:guide id="4" orient="horz" pos="282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wo-line Title, Text &amp; Two Charts">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513000"/>
          </a:xfrm>
        </p:spPr>
        <p:txBody>
          <a:bodyPr/>
          <a:lstStyle/>
          <a:p>
            <a:r>
              <a:rPr lang="en-US"/>
              <a:t>Click to edit Master title style</a:t>
            </a:r>
            <a:endParaRPr lang="en-US" dirty="0"/>
          </a:p>
        </p:txBody>
      </p:sp>
      <p:sp>
        <p:nvSpPr>
          <p:cNvPr id="3" name="Content Placeholder 2"/>
          <p:cNvSpPr>
            <a:spLocks noGrp="1"/>
          </p:cNvSpPr>
          <p:nvPr>
            <p:ph idx="1"/>
          </p:nvPr>
        </p:nvSpPr>
        <p:spPr>
          <a:xfrm>
            <a:off x="305993" y="945000"/>
            <a:ext cx="8514009" cy="12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6">
            <a:extLst>
              <a:ext uri="{FF2B5EF4-FFF2-40B4-BE49-F238E27FC236}">
                <a16:creationId xmlns:a16="http://schemas.microsoft.com/office/drawing/2014/main" id="{3D647285-0A70-4B0F-A4C8-541863FDE5C2}"/>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77D9EE39-E56E-4D83-99EB-1D9D8F3A4220}"/>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9" name="Date Placeholder 3">
            <a:extLst>
              <a:ext uri="{FF2B5EF4-FFF2-40B4-BE49-F238E27FC236}">
                <a16:creationId xmlns:a16="http://schemas.microsoft.com/office/drawing/2014/main" id="{DB70ECA8-6881-4CCD-BC17-AE4B79470A8E}"/>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5" name="Text Placeholder 4">
            <a:extLst>
              <a:ext uri="{FF2B5EF4-FFF2-40B4-BE49-F238E27FC236}">
                <a16:creationId xmlns:a16="http://schemas.microsoft.com/office/drawing/2014/main" id="{C744E4E7-45AA-3E4A-95AB-894672A41952}"/>
              </a:ext>
            </a:extLst>
          </p:cNvPr>
          <p:cNvSpPr>
            <a:spLocks noGrp="1"/>
          </p:cNvSpPr>
          <p:nvPr>
            <p:ph type="body" sz="quarter" idx="14"/>
          </p:nvPr>
        </p:nvSpPr>
        <p:spPr>
          <a:xfrm>
            <a:off x="306390" y="2242040"/>
            <a:ext cx="4049603" cy="2239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6">
            <a:extLst>
              <a:ext uri="{FF2B5EF4-FFF2-40B4-BE49-F238E27FC236}">
                <a16:creationId xmlns:a16="http://schemas.microsoft.com/office/drawing/2014/main" id="{36415DFC-9328-B14E-A285-03ABEF15552F}"/>
              </a:ext>
            </a:extLst>
          </p:cNvPr>
          <p:cNvSpPr>
            <a:spLocks noGrp="1"/>
          </p:cNvSpPr>
          <p:nvPr>
            <p:ph sz="quarter" idx="15"/>
          </p:nvPr>
        </p:nvSpPr>
        <p:spPr>
          <a:xfrm>
            <a:off x="4770439" y="2242039"/>
            <a:ext cx="4049712" cy="2239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9">
            <a:extLst>
              <a:ext uri="{FF2B5EF4-FFF2-40B4-BE49-F238E27FC236}">
                <a16:creationId xmlns:a16="http://schemas.microsoft.com/office/drawing/2014/main" id="{690044A0-A316-E247-A000-7A157FEF2ECD}"/>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4" name="Graphic 13">
            <a:extLst>
              <a:ext uri="{FF2B5EF4-FFF2-40B4-BE49-F238E27FC236}">
                <a16:creationId xmlns:a16="http://schemas.microsoft.com/office/drawing/2014/main" id="{27099E3C-EACD-DE47-9BC7-99AC4CB6115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3892020451"/>
      </p:ext>
    </p:extLst>
  </p:cSld>
  <p:clrMapOvr>
    <a:masterClrMapping/>
  </p:clrMapOvr>
  <p:extLst>
    <p:ext uri="{DCECCB84-F9BA-43D5-87BE-67443E8EF086}">
      <p15:sldGuideLst xmlns:p15="http://schemas.microsoft.com/office/powerpoint/2012/main">
        <p15:guide id="1" pos="193">
          <p15:clr>
            <a:srgbClr val="FBAE40"/>
          </p15:clr>
        </p15:guide>
        <p15:guide id="2" pos="5567">
          <p15:clr>
            <a:srgbClr val="FBAE40"/>
          </p15:clr>
        </p15:guide>
        <p15:guide id="3" orient="horz" pos="599">
          <p15:clr>
            <a:srgbClr val="FBAE40"/>
          </p15:clr>
        </p15:guide>
        <p15:guide id="4" orient="horz" pos="282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B3EF3E35-7BAC-4DAC-BF73-B39646774A9D}"/>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1" name="Rectangle 5">
            <a:extLst>
              <a:ext uri="{FF2B5EF4-FFF2-40B4-BE49-F238E27FC236}">
                <a16:creationId xmlns:a16="http://schemas.microsoft.com/office/drawing/2014/main" id="{4E0521D8-6A60-4405-94E6-87B45B43D5AB}"/>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2" name="Date Placeholder 3">
            <a:extLst>
              <a:ext uri="{FF2B5EF4-FFF2-40B4-BE49-F238E27FC236}">
                <a16:creationId xmlns:a16="http://schemas.microsoft.com/office/drawing/2014/main" id="{4F3790A2-3ED4-476F-AF15-FF864ED22813}"/>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8" name="Text Placeholder 9">
            <a:extLst>
              <a:ext uri="{FF2B5EF4-FFF2-40B4-BE49-F238E27FC236}">
                <a16:creationId xmlns:a16="http://schemas.microsoft.com/office/drawing/2014/main" id="{FA1B33D0-BDFD-A646-8606-99083F58B0E6}"/>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3685573258"/>
      </p:ext>
    </p:extLst>
  </p:cSld>
  <p:clrMapOvr>
    <a:masterClrMapping/>
  </p:clrMapOvr>
  <p:extLst>
    <p:ext uri="{DCECCB84-F9BA-43D5-87BE-67443E8EF086}">
      <p15:sldGuideLst xmlns:p15="http://schemas.microsoft.com/office/powerpoint/2012/main">
        <p15:guide id="1" pos="193">
          <p15:clr>
            <a:srgbClr val="FBAE40"/>
          </p15:clr>
        </p15:guide>
        <p15:guide id="2" pos="5567">
          <p15:clr>
            <a:srgbClr val="FBAE40"/>
          </p15:clr>
        </p15:guide>
        <p15:guide id="3" orient="horz" pos="599">
          <p15:clr>
            <a:srgbClr val="FBAE40"/>
          </p15:clr>
        </p15:guide>
        <p15:guide id="4" orient="horz" pos="282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wo-lin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5993" y="270000"/>
            <a:ext cx="8514009" cy="513000"/>
          </a:xfrm>
        </p:spPr>
        <p:txBody>
          <a:bodyPr/>
          <a:lstStyle/>
          <a:p>
            <a:r>
              <a:rPr lang="en-US"/>
              <a:t>Click to edit Master title style</a:t>
            </a:r>
          </a:p>
        </p:txBody>
      </p:sp>
      <p:sp>
        <p:nvSpPr>
          <p:cNvPr id="9" name="Rectangle 6">
            <a:extLst>
              <a:ext uri="{FF2B5EF4-FFF2-40B4-BE49-F238E27FC236}">
                <a16:creationId xmlns:a16="http://schemas.microsoft.com/office/drawing/2014/main" id="{00D8D745-A917-4544-B52C-C167B938FC8F}"/>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0" name="Rectangle 5">
            <a:extLst>
              <a:ext uri="{FF2B5EF4-FFF2-40B4-BE49-F238E27FC236}">
                <a16:creationId xmlns:a16="http://schemas.microsoft.com/office/drawing/2014/main" id="{18736158-736B-4C99-AE3E-5DE67DF6BB4E}"/>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1" name="Date Placeholder 3">
            <a:extLst>
              <a:ext uri="{FF2B5EF4-FFF2-40B4-BE49-F238E27FC236}">
                <a16:creationId xmlns:a16="http://schemas.microsoft.com/office/drawing/2014/main" id="{5B403315-6CB3-4D1B-932F-9111D4E0AC14}"/>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8" name="Text Placeholder 9">
            <a:extLst>
              <a:ext uri="{FF2B5EF4-FFF2-40B4-BE49-F238E27FC236}">
                <a16:creationId xmlns:a16="http://schemas.microsoft.com/office/drawing/2014/main" id="{27EA66CC-1E16-FA43-950B-42C28BA0C13E}"/>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2" name="Graphic 11">
            <a:extLst>
              <a:ext uri="{FF2B5EF4-FFF2-40B4-BE49-F238E27FC236}">
                <a16:creationId xmlns:a16="http://schemas.microsoft.com/office/drawing/2014/main" id="{A1501E54-557F-9B4F-AA23-CC2DB54C46F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553108903"/>
      </p:ext>
    </p:extLst>
  </p:cSld>
  <p:clrMapOvr>
    <a:masterClrMapping/>
  </p:clrMapOvr>
  <p:extLst>
    <p:ext uri="{DCECCB84-F9BA-43D5-87BE-67443E8EF086}">
      <p15:sldGuideLst xmlns:p15="http://schemas.microsoft.com/office/powerpoint/2012/main">
        <p15:guide id="1" pos="193">
          <p15:clr>
            <a:srgbClr val="FBAE40"/>
          </p15:clr>
        </p15:guide>
        <p15:guide id="2" pos="5567">
          <p15:clr>
            <a:srgbClr val="FBAE40"/>
          </p15:clr>
        </p15:guide>
        <p15:guide id="3" orient="horz" pos="599">
          <p15:clr>
            <a:srgbClr val="FBAE40"/>
          </p15:clr>
        </p15:guide>
        <p15:guide id="4" orient="horz" pos="28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line Title Two-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513000"/>
          </a:xfrm>
        </p:spPr>
        <p:txBody>
          <a:bodyPr/>
          <a:lstStyle/>
          <a:p>
            <a:r>
              <a:rPr lang="en-US"/>
              <a:t>Click to edit Master title style</a:t>
            </a:r>
            <a:endParaRPr lang="en-US" dirty="0"/>
          </a:p>
        </p:txBody>
      </p:sp>
      <p:sp>
        <p:nvSpPr>
          <p:cNvPr id="15" name="Rectangle 6">
            <a:extLst>
              <a:ext uri="{FF2B5EF4-FFF2-40B4-BE49-F238E27FC236}">
                <a16:creationId xmlns:a16="http://schemas.microsoft.com/office/drawing/2014/main" id="{3AAC17B3-09B8-46B1-86DA-C442998FCF42}"/>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AE7CD3C6-BAEE-46A0-B9A3-D5C64251D7A7}"/>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5243F8BA-4DDF-4B73-ADD4-92881531B269}"/>
              </a:ext>
            </a:extLst>
          </p:cNvPr>
          <p:cNvSpPr>
            <a:spLocks noGrp="1"/>
          </p:cNvSpPr>
          <p:nvPr>
            <p:ph type="dt" sz="half" idx="11"/>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1" name="Content Placeholder 2">
            <a:extLst>
              <a:ext uri="{FF2B5EF4-FFF2-40B4-BE49-F238E27FC236}">
                <a16:creationId xmlns:a16="http://schemas.microsoft.com/office/drawing/2014/main" id="{1AC1E16F-74C5-F849-A8D3-197AB67107C1}"/>
              </a:ext>
            </a:extLst>
          </p:cNvPr>
          <p:cNvSpPr>
            <a:spLocks noGrp="1"/>
          </p:cNvSpPr>
          <p:nvPr>
            <p:ph sz="half" idx="1"/>
          </p:nvPr>
        </p:nvSpPr>
        <p:spPr>
          <a:xfrm>
            <a:off x="305991"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81748EB0-AF6A-954E-80B0-F1F743020138}"/>
              </a:ext>
            </a:extLst>
          </p:cNvPr>
          <p:cNvSpPr>
            <a:spLocks noGrp="1"/>
          </p:cNvSpPr>
          <p:nvPr>
            <p:ph sz="half" idx="2"/>
          </p:nvPr>
        </p:nvSpPr>
        <p:spPr>
          <a:xfrm>
            <a:off x="4770000"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FA8CD73C-7723-E14B-85A6-38A5D52880B4}"/>
              </a:ext>
            </a:extLst>
          </p:cNvPr>
          <p:cNvSpPr>
            <a:spLocks noGrp="1"/>
          </p:cNvSpPr>
          <p:nvPr>
            <p:ph type="body" sz="quarter" idx="12"/>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4" name="Graphic 13">
            <a:extLst>
              <a:ext uri="{FF2B5EF4-FFF2-40B4-BE49-F238E27FC236}">
                <a16:creationId xmlns:a16="http://schemas.microsoft.com/office/drawing/2014/main" id="{971BFF13-D877-F74E-A5B0-A85CEE173CA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1887800712"/>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193" userDrawn="1">
          <p15:clr>
            <a:srgbClr val="FBAE40"/>
          </p15:clr>
        </p15:guide>
        <p15:guide id="3" orient="horz" pos="2539" userDrawn="1">
          <p15:clr>
            <a:srgbClr val="FBAE40"/>
          </p15:clr>
        </p15:guide>
        <p15:guide id="4" pos="5567"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919A1E-AF03-4E65-AB90-7B16340F5AF2}"/>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8" name="Rectangle 5">
            <a:extLst>
              <a:ext uri="{FF2B5EF4-FFF2-40B4-BE49-F238E27FC236}">
                <a16:creationId xmlns:a16="http://schemas.microsoft.com/office/drawing/2014/main" id="{1D93099D-53F9-451B-BF59-BB728B4000D5}"/>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2" name="Date Placeholder 3">
            <a:extLst>
              <a:ext uri="{FF2B5EF4-FFF2-40B4-BE49-F238E27FC236}">
                <a16:creationId xmlns:a16="http://schemas.microsoft.com/office/drawing/2014/main" id="{ECD7FB87-9E67-43F8-AAED-2A70B27779BC}"/>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9" name="Text Placeholder 9">
            <a:extLst>
              <a:ext uri="{FF2B5EF4-FFF2-40B4-BE49-F238E27FC236}">
                <a16:creationId xmlns:a16="http://schemas.microsoft.com/office/drawing/2014/main" id="{E20018B4-4626-1A4B-9344-746CC8AD38FD}"/>
              </a:ext>
            </a:extLst>
          </p:cNvPr>
          <p:cNvSpPr>
            <a:spLocks noGrp="1"/>
          </p:cNvSpPr>
          <p:nvPr>
            <p:ph type="body" sz="quarter" idx="11"/>
          </p:nvPr>
        </p:nvSpPr>
        <p:spPr>
          <a:xfrm>
            <a:off x="1407593" y="4751461"/>
            <a:ext cx="2973263" cy="243000"/>
          </a:xfrm>
        </p:spPr>
        <p:txBody>
          <a:bodyPr/>
          <a:lstStyle>
            <a:lvl1pPr marL="0" indent="0">
              <a:spcBef>
                <a:spcPts val="0"/>
              </a:spcBef>
              <a:buNone/>
              <a:defRPr sz="450">
                <a:solidFill>
                  <a:schemeClr val="tx1">
                    <a:lumMod val="60000"/>
                    <a:lumOff val="40000"/>
                  </a:schemeClr>
                </a:solidFill>
              </a:defRPr>
            </a:lvl1pPr>
            <a:lvl2pPr marL="186923" indent="0">
              <a:buNone/>
              <a:defRPr sz="450">
                <a:solidFill>
                  <a:schemeClr val="tx1"/>
                </a:solidFill>
              </a:defRPr>
            </a:lvl2pPr>
            <a:lvl3pPr marL="408374" indent="0">
              <a:buNone/>
              <a:defRPr sz="450">
                <a:solidFill>
                  <a:schemeClr val="tx1"/>
                </a:solidFill>
              </a:defRPr>
            </a:lvl3pPr>
            <a:lvl4pPr marL="608395" indent="0">
              <a:buNone/>
              <a:defRPr sz="450">
                <a:solidFill>
                  <a:schemeClr val="tx1"/>
                </a:solidFill>
              </a:defRPr>
            </a:lvl4pPr>
            <a:lvl5pPr marL="811986" indent="0">
              <a:buNone/>
              <a:defRPr sz="450">
                <a:solidFill>
                  <a:schemeClr val="tx1"/>
                </a:solidFill>
              </a:defRPr>
            </a:lvl5pPr>
          </a:lstStyle>
          <a:p>
            <a:pPr lvl="0"/>
            <a:r>
              <a:rPr lang="en-US"/>
              <a:t>Edit Master text styles</a:t>
            </a:r>
          </a:p>
        </p:txBody>
      </p:sp>
      <p:pic>
        <p:nvPicPr>
          <p:cNvPr id="10" name="Graphic 9">
            <a:extLst>
              <a:ext uri="{FF2B5EF4-FFF2-40B4-BE49-F238E27FC236}">
                <a16:creationId xmlns:a16="http://schemas.microsoft.com/office/drawing/2014/main" id="{3125F03B-012D-5B4A-BC3C-5084689584A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15477879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38152" y="4743454"/>
            <a:ext cx="2281239" cy="202406"/>
          </a:xfrm>
          <a:prstGeom prst="rect">
            <a:avLst/>
          </a:prstGeom>
        </p:spPr>
        <p:txBody>
          <a:bodyPr/>
          <a:lstStyle>
            <a:lvl1pPr>
              <a:defRPr/>
            </a:lvl1pPr>
          </a:lstStyle>
          <a:p>
            <a:fld id="{3260F9B5-82F2-46C7-8C55-2832DCCCBA2B}" type="datetime1">
              <a:rPr lang="en-GB"/>
              <a:pPr/>
              <a:t>26/12/2024</a:t>
            </a:fld>
            <a:endParaRPr lang="en-US"/>
          </a:p>
        </p:txBody>
      </p:sp>
      <p:sp>
        <p:nvSpPr>
          <p:cNvPr id="3" name="Espace réservé du pied de page 2"/>
          <p:cNvSpPr>
            <a:spLocks noGrp="1"/>
          </p:cNvSpPr>
          <p:nvPr>
            <p:ph type="ftr" sz="quarter" idx="11"/>
          </p:nvPr>
        </p:nvSpPr>
        <p:spPr>
          <a:xfrm>
            <a:off x="3228975" y="4743454"/>
            <a:ext cx="2895600" cy="202406"/>
          </a:xfrm>
          <a:prstGeom prst="rect">
            <a:avLst/>
          </a:prstGeom>
        </p:spPr>
        <p:txBody>
          <a:bodyPr/>
          <a:lstStyle>
            <a:lvl1pPr>
              <a:defRPr/>
            </a:lvl1pPr>
          </a:lstStyle>
          <a:p>
            <a:r>
              <a:rPr lang="en-US"/>
              <a:t>ArcelorMittal Altantique-Lorraine</a:t>
            </a:r>
          </a:p>
        </p:txBody>
      </p:sp>
      <p:sp>
        <p:nvSpPr>
          <p:cNvPr id="4" name="Espace réservé du numéro de diapositive 3"/>
          <p:cNvSpPr>
            <a:spLocks noGrp="1"/>
          </p:cNvSpPr>
          <p:nvPr>
            <p:ph type="sldNum" sz="quarter" idx="12"/>
          </p:nvPr>
        </p:nvSpPr>
        <p:spPr/>
        <p:txBody>
          <a:bodyPr/>
          <a:lstStyle>
            <a:lvl1pPr>
              <a:defRPr/>
            </a:lvl1pPr>
          </a:lstStyle>
          <a:p>
            <a:fld id="{6EDE26BA-56EE-4C32-84A6-DB309C52D116}" type="slidenum">
              <a:rPr lang="en-US"/>
              <a:pPr/>
              <a:t>‹N°›</a:t>
            </a:fld>
            <a:endParaRPr lang="en-US"/>
          </a:p>
        </p:txBody>
      </p:sp>
    </p:spTree>
    <p:extLst>
      <p:ext uri="{BB962C8B-B14F-4D97-AF65-F5344CB8AC3E}">
        <p14:creationId xmlns:p14="http://schemas.microsoft.com/office/powerpoint/2010/main" val="38374542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90538A-B5F6-4F13-BA8A-33560195ADF7}"/>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4A045503-9D1F-451A-9C6E-6D1DA94A663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684122B-B7B4-4B5A-9D0D-817CB23162AE}"/>
              </a:ext>
            </a:extLst>
          </p:cNvPr>
          <p:cNvSpPr>
            <a:spLocks noGrp="1"/>
          </p:cNvSpPr>
          <p:nvPr>
            <p:ph type="dt" sz="half" idx="10"/>
          </p:nvPr>
        </p:nvSpPr>
        <p:spPr/>
        <p:txBody>
          <a:bodyPr/>
          <a:lstStyle/>
          <a:p>
            <a:fld id="{B352723B-137E-4F90-A56F-C2A968DC752E}" type="datetimeFigureOut">
              <a:rPr lang="fr-FR" smtClean="0"/>
              <a:t>26/12/2024</a:t>
            </a:fld>
            <a:endParaRPr lang="fr-FR"/>
          </a:p>
        </p:txBody>
      </p:sp>
      <p:sp>
        <p:nvSpPr>
          <p:cNvPr id="5" name="Espace réservé du pied de page 4">
            <a:extLst>
              <a:ext uri="{FF2B5EF4-FFF2-40B4-BE49-F238E27FC236}">
                <a16:creationId xmlns:a16="http://schemas.microsoft.com/office/drawing/2014/main" id="{88FF8DB5-C5BB-4391-98D0-73D1130EBC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5B738D-E170-4AEB-B806-5BF2F87717AE}"/>
              </a:ext>
            </a:extLst>
          </p:cNvPr>
          <p:cNvSpPr>
            <a:spLocks noGrp="1"/>
          </p:cNvSpPr>
          <p:nvPr>
            <p:ph type="sldNum" sz="quarter" idx="12"/>
          </p:nvPr>
        </p:nvSpPr>
        <p:spPr/>
        <p:txBody>
          <a:bodyPr/>
          <a:lstStyle/>
          <a:p>
            <a:fld id="{34FA11A2-1EF6-4B1F-ABE3-4119636C9DFA}" type="slidenum">
              <a:rPr lang="fr-FR" smtClean="0"/>
              <a:t>‹N°›</a:t>
            </a:fld>
            <a:endParaRPr lang="fr-FR"/>
          </a:p>
        </p:txBody>
      </p:sp>
    </p:spTree>
    <p:extLst>
      <p:ext uri="{BB962C8B-B14F-4D97-AF65-F5344CB8AC3E}">
        <p14:creationId xmlns:p14="http://schemas.microsoft.com/office/powerpoint/2010/main" val="32862387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8C0408-D0DA-419F-93EC-D77125F39A1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1C6BCD-58F2-4826-AEFA-F828C3BD878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A9F9F4-4355-4297-BED5-0F5568E76095}"/>
              </a:ext>
            </a:extLst>
          </p:cNvPr>
          <p:cNvSpPr>
            <a:spLocks noGrp="1"/>
          </p:cNvSpPr>
          <p:nvPr>
            <p:ph type="dt" sz="half" idx="10"/>
          </p:nvPr>
        </p:nvSpPr>
        <p:spPr/>
        <p:txBody>
          <a:bodyPr/>
          <a:lstStyle/>
          <a:p>
            <a:fld id="{B352723B-137E-4F90-A56F-C2A968DC752E}" type="datetimeFigureOut">
              <a:rPr lang="fr-FR" smtClean="0"/>
              <a:t>26/12/2024</a:t>
            </a:fld>
            <a:endParaRPr lang="fr-FR"/>
          </a:p>
        </p:txBody>
      </p:sp>
      <p:sp>
        <p:nvSpPr>
          <p:cNvPr id="5" name="Espace réservé du pied de page 4">
            <a:extLst>
              <a:ext uri="{FF2B5EF4-FFF2-40B4-BE49-F238E27FC236}">
                <a16:creationId xmlns:a16="http://schemas.microsoft.com/office/drawing/2014/main" id="{DADA5D03-CAF0-4429-9075-BB97F3ABE8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6A30DD-C583-42D9-93EC-B69076400F50}"/>
              </a:ext>
            </a:extLst>
          </p:cNvPr>
          <p:cNvSpPr>
            <a:spLocks noGrp="1"/>
          </p:cNvSpPr>
          <p:nvPr>
            <p:ph type="sldNum" sz="quarter" idx="12"/>
          </p:nvPr>
        </p:nvSpPr>
        <p:spPr/>
        <p:txBody>
          <a:bodyPr/>
          <a:lstStyle/>
          <a:p>
            <a:fld id="{34FA11A2-1EF6-4B1F-ABE3-4119636C9DFA}" type="slidenum">
              <a:rPr lang="fr-FR" smtClean="0"/>
              <a:t>‹N°›</a:t>
            </a:fld>
            <a:endParaRPr lang="fr-FR"/>
          </a:p>
        </p:txBody>
      </p:sp>
    </p:spTree>
    <p:extLst>
      <p:ext uri="{BB962C8B-B14F-4D97-AF65-F5344CB8AC3E}">
        <p14:creationId xmlns:p14="http://schemas.microsoft.com/office/powerpoint/2010/main" val="12708670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3C7DEB-3624-476B-9B48-287C590E2726}"/>
              </a:ext>
            </a:extLst>
          </p:cNvPr>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D4A7147A-DF75-4C65-A22B-36531CA09AD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1A917BA-33A5-46FE-9E6D-4145C9A9B61F}"/>
              </a:ext>
            </a:extLst>
          </p:cNvPr>
          <p:cNvSpPr>
            <a:spLocks noGrp="1"/>
          </p:cNvSpPr>
          <p:nvPr>
            <p:ph type="dt" sz="half" idx="10"/>
          </p:nvPr>
        </p:nvSpPr>
        <p:spPr/>
        <p:txBody>
          <a:bodyPr/>
          <a:lstStyle/>
          <a:p>
            <a:fld id="{B352723B-137E-4F90-A56F-C2A968DC752E}" type="datetimeFigureOut">
              <a:rPr lang="fr-FR" smtClean="0"/>
              <a:t>26/12/2024</a:t>
            </a:fld>
            <a:endParaRPr lang="fr-FR"/>
          </a:p>
        </p:txBody>
      </p:sp>
      <p:sp>
        <p:nvSpPr>
          <p:cNvPr id="5" name="Espace réservé du pied de page 4">
            <a:extLst>
              <a:ext uri="{FF2B5EF4-FFF2-40B4-BE49-F238E27FC236}">
                <a16:creationId xmlns:a16="http://schemas.microsoft.com/office/drawing/2014/main" id="{827528E6-6C71-41B3-B664-B47A7A2808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9ABAD1-1DCC-41AA-AD4D-5ED14DB68FDB}"/>
              </a:ext>
            </a:extLst>
          </p:cNvPr>
          <p:cNvSpPr>
            <a:spLocks noGrp="1"/>
          </p:cNvSpPr>
          <p:nvPr>
            <p:ph type="sldNum" sz="quarter" idx="12"/>
          </p:nvPr>
        </p:nvSpPr>
        <p:spPr/>
        <p:txBody>
          <a:bodyPr/>
          <a:lstStyle/>
          <a:p>
            <a:fld id="{34FA11A2-1EF6-4B1F-ABE3-4119636C9DFA}" type="slidenum">
              <a:rPr lang="fr-FR" smtClean="0"/>
              <a:t>‹N°›</a:t>
            </a:fld>
            <a:endParaRPr lang="fr-FR"/>
          </a:p>
        </p:txBody>
      </p:sp>
    </p:spTree>
    <p:extLst>
      <p:ext uri="{BB962C8B-B14F-4D97-AF65-F5344CB8AC3E}">
        <p14:creationId xmlns:p14="http://schemas.microsoft.com/office/powerpoint/2010/main" val="32923783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FDBBF-7254-45D0-8F2D-F80ED8DFA7D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619A14E-725E-4B42-8E3A-9624FE544842}"/>
              </a:ext>
            </a:extLst>
          </p:cNvPr>
          <p:cNvSpPr>
            <a:spLocks noGrp="1"/>
          </p:cNvSpPr>
          <p:nvPr>
            <p:ph sz="half" idx="1"/>
          </p:nvPr>
        </p:nvSpPr>
        <p:spPr>
          <a:xfrm>
            <a:off x="6286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7F491DF-764D-41C9-BC66-BDC77267DAE6}"/>
              </a:ext>
            </a:extLst>
          </p:cNvPr>
          <p:cNvSpPr>
            <a:spLocks noGrp="1"/>
          </p:cNvSpPr>
          <p:nvPr>
            <p:ph sz="half" idx="2"/>
          </p:nvPr>
        </p:nvSpPr>
        <p:spPr>
          <a:xfrm>
            <a:off x="46291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24CEBD4-A70B-4FAE-A971-D898904BB25A}"/>
              </a:ext>
            </a:extLst>
          </p:cNvPr>
          <p:cNvSpPr>
            <a:spLocks noGrp="1"/>
          </p:cNvSpPr>
          <p:nvPr>
            <p:ph type="dt" sz="half" idx="10"/>
          </p:nvPr>
        </p:nvSpPr>
        <p:spPr/>
        <p:txBody>
          <a:bodyPr/>
          <a:lstStyle/>
          <a:p>
            <a:fld id="{B352723B-137E-4F90-A56F-C2A968DC752E}" type="datetimeFigureOut">
              <a:rPr lang="fr-FR" smtClean="0"/>
              <a:t>26/12/2024</a:t>
            </a:fld>
            <a:endParaRPr lang="fr-FR"/>
          </a:p>
        </p:txBody>
      </p:sp>
      <p:sp>
        <p:nvSpPr>
          <p:cNvPr id="6" name="Espace réservé du pied de page 5">
            <a:extLst>
              <a:ext uri="{FF2B5EF4-FFF2-40B4-BE49-F238E27FC236}">
                <a16:creationId xmlns:a16="http://schemas.microsoft.com/office/drawing/2014/main" id="{EED0D9E4-4055-4F11-8F61-BD537591B5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706096-056B-4F7F-B040-E93F20F8A283}"/>
              </a:ext>
            </a:extLst>
          </p:cNvPr>
          <p:cNvSpPr>
            <a:spLocks noGrp="1"/>
          </p:cNvSpPr>
          <p:nvPr>
            <p:ph type="sldNum" sz="quarter" idx="12"/>
          </p:nvPr>
        </p:nvSpPr>
        <p:spPr/>
        <p:txBody>
          <a:bodyPr/>
          <a:lstStyle/>
          <a:p>
            <a:fld id="{34FA11A2-1EF6-4B1F-ABE3-4119636C9DFA}" type="slidenum">
              <a:rPr lang="fr-FR" smtClean="0"/>
              <a:t>‹N°›</a:t>
            </a:fld>
            <a:endParaRPr lang="fr-FR"/>
          </a:p>
        </p:txBody>
      </p:sp>
    </p:spTree>
    <p:extLst>
      <p:ext uri="{BB962C8B-B14F-4D97-AF65-F5344CB8AC3E}">
        <p14:creationId xmlns:p14="http://schemas.microsoft.com/office/powerpoint/2010/main" val="11131959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ADD1CA-A44B-462B-A730-BAC5DE4A9DAC}"/>
              </a:ext>
            </a:extLst>
          </p:cNvPr>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BF70215-47C7-485C-B5DC-1E515ED8547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0EB1950-29E3-464A-8FAB-BD8F1F146DCD}"/>
              </a:ext>
            </a:extLst>
          </p:cNvPr>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FCF7462-B284-421B-ACFC-D69E2507138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4EEB018A-3C40-4E35-8651-307FD3632CAB}"/>
              </a:ext>
            </a:extLst>
          </p:cNvPr>
          <p:cNvSpPr>
            <a:spLocks noGrp="1"/>
          </p:cNvSpPr>
          <p:nvPr>
            <p:ph sz="quarter" idx="4"/>
          </p:nvPr>
        </p:nvSpPr>
        <p:spPr>
          <a:xfrm>
            <a:off x="4629150"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B657342-D9F0-4F89-A78F-B47E00A9E0F7}"/>
              </a:ext>
            </a:extLst>
          </p:cNvPr>
          <p:cNvSpPr>
            <a:spLocks noGrp="1"/>
          </p:cNvSpPr>
          <p:nvPr>
            <p:ph type="dt" sz="half" idx="10"/>
          </p:nvPr>
        </p:nvSpPr>
        <p:spPr/>
        <p:txBody>
          <a:bodyPr/>
          <a:lstStyle/>
          <a:p>
            <a:fld id="{B352723B-137E-4F90-A56F-C2A968DC752E}" type="datetimeFigureOut">
              <a:rPr lang="fr-FR" smtClean="0"/>
              <a:t>26/12/2024</a:t>
            </a:fld>
            <a:endParaRPr lang="fr-FR"/>
          </a:p>
        </p:txBody>
      </p:sp>
      <p:sp>
        <p:nvSpPr>
          <p:cNvPr id="8" name="Espace réservé du pied de page 7">
            <a:extLst>
              <a:ext uri="{FF2B5EF4-FFF2-40B4-BE49-F238E27FC236}">
                <a16:creationId xmlns:a16="http://schemas.microsoft.com/office/drawing/2014/main" id="{73D282D2-1FB7-4B98-80EA-23658367395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B69552A-8E40-4F8C-B987-F4252A9B37D9}"/>
              </a:ext>
            </a:extLst>
          </p:cNvPr>
          <p:cNvSpPr>
            <a:spLocks noGrp="1"/>
          </p:cNvSpPr>
          <p:nvPr>
            <p:ph type="sldNum" sz="quarter" idx="12"/>
          </p:nvPr>
        </p:nvSpPr>
        <p:spPr/>
        <p:txBody>
          <a:bodyPr/>
          <a:lstStyle/>
          <a:p>
            <a:fld id="{34FA11A2-1EF6-4B1F-ABE3-4119636C9DFA}" type="slidenum">
              <a:rPr lang="fr-FR" smtClean="0"/>
              <a:t>‹N°›</a:t>
            </a:fld>
            <a:endParaRPr lang="fr-FR"/>
          </a:p>
        </p:txBody>
      </p:sp>
    </p:spTree>
    <p:extLst>
      <p:ext uri="{BB962C8B-B14F-4D97-AF65-F5344CB8AC3E}">
        <p14:creationId xmlns:p14="http://schemas.microsoft.com/office/powerpoint/2010/main" val="19512120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B318E-453F-470C-87D6-A6A21B75F7E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822BAD0-B87E-401B-9D84-B2DCB1A3F070}"/>
              </a:ext>
            </a:extLst>
          </p:cNvPr>
          <p:cNvSpPr>
            <a:spLocks noGrp="1"/>
          </p:cNvSpPr>
          <p:nvPr>
            <p:ph type="dt" sz="half" idx="10"/>
          </p:nvPr>
        </p:nvSpPr>
        <p:spPr/>
        <p:txBody>
          <a:bodyPr/>
          <a:lstStyle/>
          <a:p>
            <a:fld id="{B352723B-137E-4F90-A56F-C2A968DC752E}" type="datetimeFigureOut">
              <a:rPr lang="fr-FR" smtClean="0"/>
              <a:t>26/12/2024</a:t>
            </a:fld>
            <a:endParaRPr lang="fr-FR"/>
          </a:p>
        </p:txBody>
      </p:sp>
      <p:sp>
        <p:nvSpPr>
          <p:cNvPr id="4" name="Espace réservé du pied de page 3">
            <a:extLst>
              <a:ext uri="{FF2B5EF4-FFF2-40B4-BE49-F238E27FC236}">
                <a16:creationId xmlns:a16="http://schemas.microsoft.com/office/drawing/2014/main" id="{BC6E9126-DB1A-4863-A7AD-C3C0DEA60AE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E5CB3DA-BC28-4DC2-A775-F9220E33763D}"/>
              </a:ext>
            </a:extLst>
          </p:cNvPr>
          <p:cNvSpPr>
            <a:spLocks noGrp="1"/>
          </p:cNvSpPr>
          <p:nvPr>
            <p:ph type="sldNum" sz="quarter" idx="12"/>
          </p:nvPr>
        </p:nvSpPr>
        <p:spPr/>
        <p:txBody>
          <a:bodyPr/>
          <a:lstStyle/>
          <a:p>
            <a:fld id="{34FA11A2-1EF6-4B1F-ABE3-4119636C9DFA}" type="slidenum">
              <a:rPr lang="fr-FR" smtClean="0"/>
              <a:t>‹N°›</a:t>
            </a:fld>
            <a:endParaRPr lang="fr-FR"/>
          </a:p>
        </p:txBody>
      </p:sp>
    </p:spTree>
    <p:extLst>
      <p:ext uri="{BB962C8B-B14F-4D97-AF65-F5344CB8AC3E}">
        <p14:creationId xmlns:p14="http://schemas.microsoft.com/office/powerpoint/2010/main" val="18810799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6F071D-4528-4BBE-9000-442B1E6C4713}"/>
              </a:ext>
            </a:extLst>
          </p:cNvPr>
          <p:cNvSpPr>
            <a:spLocks noGrp="1"/>
          </p:cNvSpPr>
          <p:nvPr>
            <p:ph type="dt" sz="half" idx="10"/>
          </p:nvPr>
        </p:nvSpPr>
        <p:spPr/>
        <p:txBody>
          <a:bodyPr/>
          <a:lstStyle/>
          <a:p>
            <a:fld id="{B352723B-137E-4F90-A56F-C2A968DC752E}" type="datetimeFigureOut">
              <a:rPr lang="fr-FR" smtClean="0"/>
              <a:t>26/12/2024</a:t>
            </a:fld>
            <a:endParaRPr lang="fr-FR"/>
          </a:p>
        </p:txBody>
      </p:sp>
      <p:sp>
        <p:nvSpPr>
          <p:cNvPr id="3" name="Espace réservé du pied de page 2">
            <a:extLst>
              <a:ext uri="{FF2B5EF4-FFF2-40B4-BE49-F238E27FC236}">
                <a16:creationId xmlns:a16="http://schemas.microsoft.com/office/drawing/2014/main" id="{B4BD25FA-1721-4D29-9B76-3247C460241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929B253-D82B-479E-93F5-37771F0D6410}"/>
              </a:ext>
            </a:extLst>
          </p:cNvPr>
          <p:cNvSpPr>
            <a:spLocks noGrp="1"/>
          </p:cNvSpPr>
          <p:nvPr>
            <p:ph type="sldNum" sz="quarter" idx="12"/>
          </p:nvPr>
        </p:nvSpPr>
        <p:spPr/>
        <p:txBody>
          <a:bodyPr/>
          <a:lstStyle/>
          <a:p>
            <a:fld id="{34FA11A2-1EF6-4B1F-ABE3-4119636C9DFA}" type="slidenum">
              <a:rPr lang="fr-FR" smtClean="0"/>
              <a:t>‹N°›</a:t>
            </a:fld>
            <a:endParaRPr lang="fr-FR"/>
          </a:p>
        </p:txBody>
      </p:sp>
    </p:spTree>
    <p:extLst>
      <p:ext uri="{BB962C8B-B14F-4D97-AF65-F5344CB8AC3E}">
        <p14:creationId xmlns:p14="http://schemas.microsoft.com/office/powerpoint/2010/main" val="2542192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287871-0729-466A-AB37-90703C53B7AB}"/>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0DB8A68D-C385-471E-AB6E-C140FB7BB62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6033504-EBF0-4B8E-8841-C2F883241C6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68ED730-B00E-4D55-BFD1-4D3543372BB9}"/>
              </a:ext>
            </a:extLst>
          </p:cNvPr>
          <p:cNvSpPr>
            <a:spLocks noGrp="1"/>
          </p:cNvSpPr>
          <p:nvPr>
            <p:ph type="dt" sz="half" idx="10"/>
          </p:nvPr>
        </p:nvSpPr>
        <p:spPr/>
        <p:txBody>
          <a:bodyPr/>
          <a:lstStyle/>
          <a:p>
            <a:fld id="{B352723B-137E-4F90-A56F-C2A968DC752E}" type="datetimeFigureOut">
              <a:rPr lang="fr-FR" smtClean="0"/>
              <a:t>26/12/2024</a:t>
            </a:fld>
            <a:endParaRPr lang="fr-FR"/>
          </a:p>
        </p:txBody>
      </p:sp>
      <p:sp>
        <p:nvSpPr>
          <p:cNvPr id="6" name="Espace réservé du pied de page 5">
            <a:extLst>
              <a:ext uri="{FF2B5EF4-FFF2-40B4-BE49-F238E27FC236}">
                <a16:creationId xmlns:a16="http://schemas.microsoft.com/office/drawing/2014/main" id="{CE59625C-5AA3-4CBD-87A0-76D2FAAE188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CC1B8D-294E-4A62-937F-2D4C1329169C}"/>
              </a:ext>
            </a:extLst>
          </p:cNvPr>
          <p:cNvSpPr>
            <a:spLocks noGrp="1"/>
          </p:cNvSpPr>
          <p:nvPr>
            <p:ph type="sldNum" sz="quarter" idx="12"/>
          </p:nvPr>
        </p:nvSpPr>
        <p:spPr/>
        <p:txBody>
          <a:bodyPr/>
          <a:lstStyle/>
          <a:p>
            <a:fld id="{34FA11A2-1EF6-4B1F-ABE3-4119636C9DFA}" type="slidenum">
              <a:rPr lang="fr-FR" smtClean="0"/>
              <a:t>‹N°›</a:t>
            </a:fld>
            <a:endParaRPr lang="fr-FR"/>
          </a:p>
        </p:txBody>
      </p:sp>
    </p:spTree>
    <p:extLst>
      <p:ext uri="{BB962C8B-B14F-4D97-AF65-F5344CB8AC3E}">
        <p14:creationId xmlns:p14="http://schemas.microsoft.com/office/powerpoint/2010/main" val="352558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Longer Text">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324000"/>
          </a:xfrm>
        </p:spPr>
        <p:txBody>
          <a:bodyPr/>
          <a:lstStyle/>
          <a:p>
            <a:r>
              <a:rPr lang="en-US"/>
              <a:t>Click to edit Master title style</a:t>
            </a:r>
          </a:p>
        </p:txBody>
      </p:sp>
      <p:sp>
        <p:nvSpPr>
          <p:cNvPr id="9" name="Rectangle 6">
            <a:extLst>
              <a:ext uri="{FF2B5EF4-FFF2-40B4-BE49-F238E27FC236}">
                <a16:creationId xmlns:a16="http://schemas.microsoft.com/office/drawing/2014/main" id="{E8F719EB-2A7D-4C10-A9AD-0BBE86E0A486}"/>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3" name="Rectangle 5">
            <a:extLst>
              <a:ext uri="{FF2B5EF4-FFF2-40B4-BE49-F238E27FC236}">
                <a16:creationId xmlns:a16="http://schemas.microsoft.com/office/drawing/2014/main" id="{CA2E85CE-3AE3-4AA3-A5BD-94D69F59F7A2}"/>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4" name="Date Placeholder 3">
            <a:extLst>
              <a:ext uri="{FF2B5EF4-FFF2-40B4-BE49-F238E27FC236}">
                <a16:creationId xmlns:a16="http://schemas.microsoft.com/office/drawing/2014/main" id="{F37F3403-5329-4785-8644-DEA2BBBC78A8}"/>
              </a:ext>
            </a:extLst>
          </p:cNvPr>
          <p:cNvSpPr>
            <a:spLocks noGrp="1"/>
          </p:cNvSpPr>
          <p:nvPr>
            <p:ph type="dt" sz="half" idx="11"/>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0" name="Content Placeholder 2">
            <a:extLst>
              <a:ext uri="{FF2B5EF4-FFF2-40B4-BE49-F238E27FC236}">
                <a16:creationId xmlns:a16="http://schemas.microsoft.com/office/drawing/2014/main" id="{8896D6C5-1818-EE46-BC2E-2EB5D5195225}"/>
              </a:ext>
            </a:extLst>
          </p:cNvPr>
          <p:cNvSpPr>
            <a:spLocks noGrp="1"/>
          </p:cNvSpPr>
          <p:nvPr>
            <p:ph sz="half" idx="1"/>
          </p:nvPr>
        </p:nvSpPr>
        <p:spPr>
          <a:xfrm>
            <a:off x="305991"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739C7963-93F6-3C4E-8554-C1DB9E01CD99}"/>
              </a:ext>
            </a:extLst>
          </p:cNvPr>
          <p:cNvSpPr>
            <a:spLocks noGrp="1"/>
          </p:cNvSpPr>
          <p:nvPr>
            <p:ph sz="half" idx="2"/>
          </p:nvPr>
        </p:nvSpPr>
        <p:spPr>
          <a:xfrm>
            <a:off x="4770000"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8D853B77-D0ED-5E42-8937-A010E9A288FA}"/>
              </a:ext>
            </a:extLst>
          </p:cNvPr>
          <p:cNvSpPr>
            <a:spLocks noGrp="1"/>
          </p:cNvSpPr>
          <p:nvPr>
            <p:ph type="body" sz="quarter" idx="12"/>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833406351"/>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193" userDrawn="1">
          <p15:clr>
            <a:srgbClr val="FBAE40"/>
          </p15:clr>
        </p15:guide>
        <p15:guide id="3" pos="5567" userDrawn="1">
          <p15:clr>
            <a:srgbClr val="FBAE40"/>
          </p15:clr>
        </p15:guide>
        <p15:guide id="4" orient="horz" pos="2811"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3371BE-AE3C-40D1-80B0-F4057A004913}"/>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EC081197-F5F1-4987-9715-8459AC78FE3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A0A32CD6-98AA-48D5-A89F-5368F2388A0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6282BC8-CA0D-4713-9583-B256DBA2AD24}"/>
              </a:ext>
            </a:extLst>
          </p:cNvPr>
          <p:cNvSpPr>
            <a:spLocks noGrp="1"/>
          </p:cNvSpPr>
          <p:nvPr>
            <p:ph type="dt" sz="half" idx="10"/>
          </p:nvPr>
        </p:nvSpPr>
        <p:spPr/>
        <p:txBody>
          <a:bodyPr/>
          <a:lstStyle/>
          <a:p>
            <a:fld id="{B352723B-137E-4F90-A56F-C2A968DC752E}" type="datetimeFigureOut">
              <a:rPr lang="fr-FR" smtClean="0"/>
              <a:t>26/12/2024</a:t>
            </a:fld>
            <a:endParaRPr lang="fr-FR"/>
          </a:p>
        </p:txBody>
      </p:sp>
      <p:sp>
        <p:nvSpPr>
          <p:cNvPr id="6" name="Espace réservé du pied de page 5">
            <a:extLst>
              <a:ext uri="{FF2B5EF4-FFF2-40B4-BE49-F238E27FC236}">
                <a16:creationId xmlns:a16="http://schemas.microsoft.com/office/drawing/2014/main" id="{69D6DFD3-F8C0-4FEA-9CEC-0006849CA3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009C86-585E-4518-A326-9126DD8C28E6}"/>
              </a:ext>
            </a:extLst>
          </p:cNvPr>
          <p:cNvSpPr>
            <a:spLocks noGrp="1"/>
          </p:cNvSpPr>
          <p:nvPr>
            <p:ph type="sldNum" sz="quarter" idx="12"/>
          </p:nvPr>
        </p:nvSpPr>
        <p:spPr/>
        <p:txBody>
          <a:bodyPr/>
          <a:lstStyle/>
          <a:p>
            <a:fld id="{34FA11A2-1EF6-4B1F-ABE3-4119636C9DFA}" type="slidenum">
              <a:rPr lang="fr-FR" smtClean="0"/>
              <a:t>‹N°›</a:t>
            </a:fld>
            <a:endParaRPr lang="fr-FR"/>
          </a:p>
        </p:txBody>
      </p:sp>
    </p:spTree>
    <p:extLst>
      <p:ext uri="{BB962C8B-B14F-4D97-AF65-F5344CB8AC3E}">
        <p14:creationId xmlns:p14="http://schemas.microsoft.com/office/powerpoint/2010/main" val="484320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B88B04-6B5B-408E-911C-1399974B759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E46E7C6-01C3-45B3-9DBE-CDAD3E28BCF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F2676B-7165-43D0-AEB3-B2531897C425}"/>
              </a:ext>
            </a:extLst>
          </p:cNvPr>
          <p:cNvSpPr>
            <a:spLocks noGrp="1"/>
          </p:cNvSpPr>
          <p:nvPr>
            <p:ph type="dt" sz="half" idx="10"/>
          </p:nvPr>
        </p:nvSpPr>
        <p:spPr/>
        <p:txBody>
          <a:bodyPr/>
          <a:lstStyle/>
          <a:p>
            <a:fld id="{B352723B-137E-4F90-A56F-C2A968DC752E}" type="datetimeFigureOut">
              <a:rPr lang="fr-FR" smtClean="0"/>
              <a:t>26/12/2024</a:t>
            </a:fld>
            <a:endParaRPr lang="fr-FR"/>
          </a:p>
        </p:txBody>
      </p:sp>
      <p:sp>
        <p:nvSpPr>
          <p:cNvPr id="5" name="Espace réservé du pied de page 4">
            <a:extLst>
              <a:ext uri="{FF2B5EF4-FFF2-40B4-BE49-F238E27FC236}">
                <a16:creationId xmlns:a16="http://schemas.microsoft.com/office/drawing/2014/main" id="{01E4A195-FC69-461A-905E-939F0E9DC4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DB6EAD-E82F-4868-8980-50E65269911E}"/>
              </a:ext>
            </a:extLst>
          </p:cNvPr>
          <p:cNvSpPr>
            <a:spLocks noGrp="1"/>
          </p:cNvSpPr>
          <p:nvPr>
            <p:ph type="sldNum" sz="quarter" idx="12"/>
          </p:nvPr>
        </p:nvSpPr>
        <p:spPr/>
        <p:txBody>
          <a:bodyPr/>
          <a:lstStyle/>
          <a:p>
            <a:fld id="{34FA11A2-1EF6-4B1F-ABE3-4119636C9DFA}" type="slidenum">
              <a:rPr lang="fr-FR" smtClean="0"/>
              <a:t>‹N°›</a:t>
            </a:fld>
            <a:endParaRPr lang="fr-FR"/>
          </a:p>
        </p:txBody>
      </p:sp>
    </p:spTree>
    <p:extLst>
      <p:ext uri="{BB962C8B-B14F-4D97-AF65-F5344CB8AC3E}">
        <p14:creationId xmlns:p14="http://schemas.microsoft.com/office/powerpoint/2010/main" val="3745021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28C4E4A-70E9-44F3-BB91-31E0243BF18C}"/>
              </a:ext>
            </a:extLst>
          </p:cNvPr>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7DDEFD8-DD63-40AA-826C-59352E2C3278}"/>
              </a:ext>
            </a:extLst>
          </p:cNvPr>
          <p:cNvSpPr>
            <a:spLocks noGrp="1"/>
          </p:cNvSpPr>
          <p:nvPr>
            <p:ph type="body" orient="vert" idx="1"/>
          </p:nvPr>
        </p:nvSpPr>
        <p:spPr>
          <a:xfrm>
            <a:off x="628650" y="273844"/>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EE1AA8-FDF7-4A18-8B7F-608F0E1C01E4}"/>
              </a:ext>
            </a:extLst>
          </p:cNvPr>
          <p:cNvSpPr>
            <a:spLocks noGrp="1"/>
          </p:cNvSpPr>
          <p:nvPr>
            <p:ph type="dt" sz="half" idx="10"/>
          </p:nvPr>
        </p:nvSpPr>
        <p:spPr/>
        <p:txBody>
          <a:bodyPr/>
          <a:lstStyle/>
          <a:p>
            <a:fld id="{B352723B-137E-4F90-A56F-C2A968DC752E}" type="datetimeFigureOut">
              <a:rPr lang="fr-FR" smtClean="0"/>
              <a:t>26/12/2024</a:t>
            </a:fld>
            <a:endParaRPr lang="fr-FR"/>
          </a:p>
        </p:txBody>
      </p:sp>
      <p:sp>
        <p:nvSpPr>
          <p:cNvPr id="5" name="Espace réservé du pied de page 4">
            <a:extLst>
              <a:ext uri="{FF2B5EF4-FFF2-40B4-BE49-F238E27FC236}">
                <a16:creationId xmlns:a16="http://schemas.microsoft.com/office/drawing/2014/main" id="{1F6CB8B0-25E8-482B-80CC-6FB99B6773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0FF27F-DA12-4D2F-BD41-14F478EBEE42}"/>
              </a:ext>
            </a:extLst>
          </p:cNvPr>
          <p:cNvSpPr>
            <a:spLocks noGrp="1"/>
          </p:cNvSpPr>
          <p:nvPr>
            <p:ph type="sldNum" sz="quarter" idx="12"/>
          </p:nvPr>
        </p:nvSpPr>
        <p:spPr/>
        <p:txBody>
          <a:bodyPr/>
          <a:lstStyle/>
          <a:p>
            <a:fld id="{34FA11A2-1EF6-4B1F-ABE3-4119636C9DFA}" type="slidenum">
              <a:rPr lang="fr-FR" smtClean="0"/>
              <a:t>‹N°›</a:t>
            </a:fld>
            <a:endParaRPr lang="fr-FR"/>
          </a:p>
        </p:txBody>
      </p:sp>
    </p:spTree>
    <p:extLst>
      <p:ext uri="{BB962C8B-B14F-4D97-AF65-F5344CB8AC3E}">
        <p14:creationId xmlns:p14="http://schemas.microsoft.com/office/powerpoint/2010/main" val="214517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line Title Two-column Longer Text">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513000"/>
          </a:xfrm>
        </p:spPr>
        <p:txBody>
          <a:bodyPr/>
          <a:lstStyle/>
          <a:p>
            <a:r>
              <a:rPr lang="en-US" dirty="0"/>
              <a:t>Click to edit Master title style</a:t>
            </a:r>
          </a:p>
        </p:txBody>
      </p:sp>
      <p:sp>
        <p:nvSpPr>
          <p:cNvPr id="15" name="Rectangle 6">
            <a:extLst>
              <a:ext uri="{FF2B5EF4-FFF2-40B4-BE49-F238E27FC236}">
                <a16:creationId xmlns:a16="http://schemas.microsoft.com/office/drawing/2014/main" id="{AAAA88FF-220D-4AB3-8B0B-A6CD876FFE5C}"/>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FF182B43-455B-4FEE-A520-1F6EAE411019}"/>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4D5B65EE-5102-41C9-B44A-138C20473668}"/>
              </a:ext>
            </a:extLst>
          </p:cNvPr>
          <p:cNvSpPr>
            <a:spLocks noGrp="1"/>
          </p:cNvSpPr>
          <p:nvPr>
            <p:ph type="dt" sz="half" idx="11"/>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1" name="Content Placeholder 2">
            <a:extLst>
              <a:ext uri="{FF2B5EF4-FFF2-40B4-BE49-F238E27FC236}">
                <a16:creationId xmlns:a16="http://schemas.microsoft.com/office/drawing/2014/main" id="{E2CAD367-C7CD-7F4E-8AE4-1B9579E3A2BE}"/>
              </a:ext>
            </a:extLst>
          </p:cNvPr>
          <p:cNvSpPr>
            <a:spLocks noGrp="1"/>
          </p:cNvSpPr>
          <p:nvPr>
            <p:ph sz="half" idx="1"/>
          </p:nvPr>
        </p:nvSpPr>
        <p:spPr>
          <a:xfrm>
            <a:off x="305991"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477D866E-2E81-AB4C-9A05-F09D4751D4EB}"/>
              </a:ext>
            </a:extLst>
          </p:cNvPr>
          <p:cNvSpPr>
            <a:spLocks noGrp="1"/>
          </p:cNvSpPr>
          <p:nvPr>
            <p:ph sz="half" idx="2"/>
          </p:nvPr>
        </p:nvSpPr>
        <p:spPr>
          <a:xfrm>
            <a:off x="4770000" y="945000"/>
            <a:ext cx="4050000" cy="3078000"/>
          </a:xfrm>
        </p:spPr>
        <p:txBody>
          <a:bodyPr/>
          <a:lstStyle>
            <a:lvl1pPr>
              <a:defRPr sz="1200"/>
            </a:lvl1pPr>
            <a:lvl2pPr>
              <a:defRPr sz="1000"/>
            </a:lvl2pPr>
            <a:lvl3pPr>
              <a:defRPr sz="800"/>
            </a:lvl3pPr>
            <a:lvl4pPr>
              <a:defRPr sz="800"/>
            </a:lvl4pPr>
            <a:lvl5pPr>
              <a:defRPr sz="8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09EF25C3-C469-4A4F-8D0F-1D7FB7AEA831}"/>
              </a:ext>
            </a:extLst>
          </p:cNvPr>
          <p:cNvSpPr>
            <a:spLocks noGrp="1"/>
          </p:cNvSpPr>
          <p:nvPr>
            <p:ph type="body" sz="quarter" idx="12"/>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pic>
        <p:nvPicPr>
          <p:cNvPr id="14" name="Graphic 13">
            <a:extLst>
              <a:ext uri="{FF2B5EF4-FFF2-40B4-BE49-F238E27FC236}">
                <a16:creationId xmlns:a16="http://schemas.microsoft.com/office/drawing/2014/main" id="{4521330D-F5C7-554D-8E32-F75B8231D9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2827369881"/>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599" userDrawn="1">
          <p15:clr>
            <a:srgbClr val="FBAE40"/>
          </p15:clr>
        </p15:guide>
        <p15:guide id="3" pos="5567" userDrawn="1">
          <p15:clr>
            <a:srgbClr val="FBAE40"/>
          </p15:clr>
        </p15:guide>
        <p15:guide id="4" orient="horz" pos="281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a:xfrm>
            <a:off x="305991" y="270000"/>
            <a:ext cx="8514009" cy="324000"/>
          </a:xfrm>
        </p:spPr>
        <p:txBody>
          <a:bodyPr/>
          <a:lstStyle/>
          <a:p>
            <a:r>
              <a:rPr lang="en-US" dirty="0"/>
              <a:t>Click to edit Master title style</a:t>
            </a:r>
          </a:p>
        </p:txBody>
      </p:sp>
      <p:sp>
        <p:nvSpPr>
          <p:cNvPr id="3" name="Content Placeholder 2"/>
          <p:cNvSpPr>
            <a:spLocks noGrp="1"/>
          </p:cNvSpPr>
          <p:nvPr>
            <p:ph sz="half" idx="1"/>
          </p:nvPr>
        </p:nvSpPr>
        <p:spPr>
          <a:xfrm>
            <a:off x="305100" y="945000"/>
            <a:ext cx="4050000" cy="486000"/>
          </a:xfrm>
        </p:spPr>
        <p:txBody>
          <a:bodyPr/>
          <a:lstStyle>
            <a:lvl1pPr marL="563" indent="0">
              <a:buNone/>
              <a:defRPr sz="1400" b="1">
                <a:solidFill>
                  <a:schemeClr val="bg2"/>
                </a:solidFill>
              </a:defRPr>
            </a:lvl1pPr>
            <a:lvl2pPr marL="201403"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0" name="Picture Placeholder 9">
            <a:extLst>
              <a:ext uri="{FF2B5EF4-FFF2-40B4-BE49-F238E27FC236}">
                <a16:creationId xmlns:a16="http://schemas.microsoft.com/office/drawing/2014/main" id="{1A6E24D0-F3C2-452A-832E-2C6DED5EB078}"/>
              </a:ext>
            </a:extLst>
          </p:cNvPr>
          <p:cNvSpPr>
            <a:spLocks noGrp="1"/>
          </p:cNvSpPr>
          <p:nvPr>
            <p:ph type="pic" sz="quarter" idx="13"/>
          </p:nvPr>
        </p:nvSpPr>
        <p:spPr>
          <a:xfrm>
            <a:off x="305101" y="1539000"/>
            <a:ext cx="4049687" cy="2916000"/>
          </a:xfrm>
        </p:spPr>
        <p:txBody>
          <a:bodyPr/>
          <a:lstStyle>
            <a:lvl1pPr marL="563" indent="0">
              <a:buNone/>
              <a:defRPr/>
            </a:lvl1pPr>
          </a:lstStyle>
          <a:p>
            <a:r>
              <a:rPr lang="en-US" dirty="0"/>
              <a:t>Click icon to add picture</a:t>
            </a:r>
            <a:endParaRPr lang="en-GB" dirty="0"/>
          </a:p>
        </p:txBody>
      </p:sp>
      <p:sp>
        <p:nvSpPr>
          <p:cNvPr id="11" name="Content Placeholder 2">
            <a:extLst>
              <a:ext uri="{FF2B5EF4-FFF2-40B4-BE49-F238E27FC236}">
                <a16:creationId xmlns:a16="http://schemas.microsoft.com/office/drawing/2014/main" id="{863C149B-0AE5-4517-8928-C3556769A76D}"/>
              </a:ext>
            </a:extLst>
          </p:cNvPr>
          <p:cNvSpPr>
            <a:spLocks noGrp="1"/>
          </p:cNvSpPr>
          <p:nvPr>
            <p:ph sz="half" idx="14"/>
          </p:nvPr>
        </p:nvSpPr>
        <p:spPr>
          <a:xfrm>
            <a:off x="4770000" y="945000"/>
            <a:ext cx="4050000" cy="486000"/>
          </a:xfrm>
        </p:spPr>
        <p:txBody>
          <a:bodyPr/>
          <a:lstStyle>
            <a:lvl1pPr marL="563" indent="0">
              <a:buNone/>
              <a:defRPr sz="1400" b="1">
                <a:solidFill>
                  <a:schemeClr val="bg2"/>
                </a:solidFill>
              </a:defRPr>
            </a:lvl1pPr>
            <a:lvl2pPr marL="201403" indent="0">
              <a:buNone/>
              <a:defRPr sz="1050"/>
            </a:lvl2pPr>
            <a:lvl3pPr>
              <a:defRPr sz="825"/>
            </a:lvl3pPr>
            <a:lvl4pPr>
              <a:defRPr sz="825"/>
            </a:lvl4pPr>
            <a:lvl5pPr>
              <a:defRPr sz="825"/>
            </a:lvl5pPr>
            <a:lvl6pPr>
              <a:defRPr sz="1350"/>
            </a:lvl6pPr>
            <a:lvl7pPr>
              <a:defRPr sz="1350"/>
            </a:lvl7pPr>
            <a:lvl8pPr>
              <a:defRPr sz="1350"/>
            </a:lvl8pPr>
            <a:lvl9pPr>
              <a:defRPr sz="1350"/>
            </a:lvl9pPr>
          </a:lstStyle>
          <a:p>
            <a:pPr lvl="0"/>
            <a:r>
              <a:rPr lang="en-US" dirty="0"/>
              <a:t>Edit Master text styles</a:t>
            </a:r>
          </a:p>
        </p:txBody>
      </p:sp>
      <p:sp>
        <p:nvSpPr>
          <p:cNvPr id="12" name="Picture Placeholder 9">
            <a:extLst>
              <a:ext uri="{FF2B5EF4-FFF2-40B4-BE49-F238E27FC236}">
                <a16:creationId xmlns:a16="http://schemas.microsoft.com/office/drawing/2014/main" id="{686F52B1-FDE3-4E14-9986-D219BFDBF5F4}"/>
              </a:ext>
            </a:extLst>
          </p:cNvPr>
          <p:cNvSpPr>
            <a:spLocks noGrp="1"/>
          </p:cNvSpPr>
          <p:nvPr>
            <p:ph type="pic" sz="quarter" idx="15"/>
          </p:nvPr>
        </p:nvSpPr>
        <p:spPr>
          <a:xfrm>
            <a:off x="4770314" y="1539000"/>
            <a:ext cx="4049687" cy="2916000"/>
          </a:xfrm>
        </p:spPr>
        <p:txBody>
          <a:bodyPr/>
          <a:lstStyle>
            <a:lvl1pPr marL="563" indent="0">
              <a:buNone/>
              <a:defRPr/>
            </a:lvl1pPr>
          </a:lstStyle>
          <a:p>
            <a:r>
              <a:rPr lang="en-US" dirty="0"/>
              <a:t>Click icon to add picture</a:t>
            </a:r>
            <a:endParaRPr lang="en-GB" dirty="0"/>
          </a:p>
        </p:txBody>
      </p:sp>
      <p:sp>
        <p:nvSpPr>
          <p:cNvPr id="13" name="Rectangle 6">
            <a:extLst>
              <a:ext uri="{FF2B5EF4-FFF2-40B4-BE49-F238E27FC236}">
                <a16:creationId xmlns:a16="http://schemas.microsoft.com/office/drawing/2014/main" id="{59B239F7-4580-4877-A474-73AB5A8C1A01}"/>
              </a:ext>
            </a:extLst>
          </p:cNvPr>
          <p:cNvSpPr>
            <a:spLocks noGrp="1" noChangeArrowheads="1"/>
          </p:cNvSpPr>
          <p:nvPr>
            <p:ph type="sldNum" sz="quarter" idx="10"/>
          </p:nvPr>
        </p:nvSpPr>
        <p:spPr>
          <a:xfrm>
            <a:off x="305991" y="4751461"/>
            <a:ext cx="1008000" cy="67500"/>
          </a:xfrm>
          <a:ln/>
        </p:spPr>
        <p:txBody>
          <a:bodyPr/>
          <a:lstStyle>
            <a:lvl1pPr>
              <a:defRPr>
                <a:solidFill>
                  <a:schemeClr val="tx1">
                    <a:lumMod val="60000"/>
                    <a:lumOff val="40000"/>
                  </a:schemeClr>
                </a:solidFill>
              </a:defRPr>
            </a:lvl1pPr>
          </a:lstStyle>
          <a:p>
            <a:pPr>
              <a:defRPr/>
            </a:pPr>
            <a:r>
              <a:rPr lang="en-GB"/>
              <a:t>Page </a:t>
            </a:r>
            <a:fld id="{43667527-7C42-4D8C-9BD4-204D132C7D2E}" type="slidenum">
              <a:rPr smtClean="0"/>
              <a:pPr>
                <a:defRPr/>
              </a:pPr>
              <a:t>‹N°›</a:t>
            </a:fld>
            <a:endParaRPr dirty="0"/>
          </a:p>
        </p:txBody>
      </p:sp>
      <p:sp>
        <p:nvSpPr>
          <p:cNvPr id="17" name="Rectangle 5">
            <a:extLst>
              <a:ext uri="{FF2B5EF4-FFF2-40B4-BE49-F238E27FC236}">
                <a16:creationId xmlns:a16="http://schemas.microsoft.com/office/drawing/2014/main" id="{D2198827-0937-46D7-814E-35835DBBB399}"/>
              </a:ext>
            </a:extLst>
          </p:cNvPr>
          <p:cNvSpPr>
            <a:spLocks noGrp="1" noChangeArrowheads="1"/>
          </p:cNvSpPr>
          <p:nvPr>
            <p:ph type="ftr" sz="quarter" idx="3"/>
          </p:nvPr>
        </p:nvSpPr>
        <p:spPr bwMode="auto">
          <a:xfrm>
            <a:off x="305991" y="4887000"/>
            <a:ext cx="1008000" cy="6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a:defRPr sz="450">
                <a:solidFill>
                  <a:schemeClr val="tx1">
                    <a:lumMod val="60000"/>
                    <a:lumOff val="40000"/>
                  </a:schemeClr>
                </a:solidFill>
                <a:latin typeface="Arial" charset="0"/>
              </a:defRPr>
            </a:lvl1pPr>
          </a:lstStyle>
          <a:p>
            <a:pPr eaLnBrk="0" fontAlgn="base" hangingPunct="0">
              <a:spcBef>
                <a:spcPct val="0"/>
              </a:spcBef>
              <a:spcAft>
                <a:spcPct val="0"/>
              </a:spcAft>
              <a:defRPr/>
            </a:pPr>
            <a:r>
              <a:rPr lang="en-GB"/>
              <a:t>Confidential</a:t>
            </a:r>
            <a:endParaRPr lang="en-GB" dirty="0"/>
          </a:p>
        </p:txBody>
      </p:sp>
      <p:sp>
        <p:nvSpPr>
          <p:cNvPr id="18" name="Date Placeholder 3">
            <a:extLst>
              <a:ext uri="{FF2B5EF4-FFF2-40B4-BE49-F238E27FC236}">
                <a16:creationId xmlns:a16="http://schemas.microsoft.com/office/drawing/2014/main" id="{F4DA6BB4-B5F8-4CFD-A8CC-C91F91FD62D2}"/>
              </a:ext>
            </a:extLst>
          </p:cNvPr>
          <p:cNvSpPr>
            <a:spLocks noGrp="1"/>
          </p:cNvSpPr>
          <p:nvPr>
            <p:ph type="dt" sz="half" idx="2"/>
          </p:nvPr>
        </p:nvSpPr>
        <p:spPr>
          <a:xfrm>
            <a:off x="305991" y="4819500"/>
            <a:ext cx="1008000" cy="67500"/>
          </a:xfrm>
          <a:prstGeom prst="rect">
            <a:avLst/>
          </a:prstGeom>
        </p:spPr>
        <p:txBody>
          <a:bodyPr vert="horz" lIns="0" tIns="0" rIns="0" bIns="0" rtlCol="0" anchor="ctr"/>
          <a:lstStyle>
            <a:lvl1pPr algn="l">
              <a:defRPr sz="450">
                <a:solidFill>
                  <a:schemeClr val="tx1">
                    <a:lumMod val="60000"/>
                    <a:lumOff val="40000"/>
                  </a:schemeClr>
                </a:solidFill>
              </a:defRPr>
            </a:lvl1pPr>
          </a:lstStyle>
          <a:p>
            <a:fld id="{94896001-3AA0-4930-A036-8A333FEECD7C}" type="datetime1">
              <a:rPr lang="en-GB" smtClean="0"/>
              <a:pPr/>
              <a:t>26/12/2024</a:t>
            </a:fld>
            <a:endParaRPr lang="en-GB" dirty="0"/>
          </a:p>
        </p:txBody>
      </p:sp>
      <p:sp>
        <p:nvSpPr>
          <p:cNvPr id="14" name="Text Placeholder 9">
            <a:extLst>
              <a:ext uri="{FF2B5EF4-FFF2-40B4-BE49-F238E27FC236}">
                <a16:creationId xmlns:a16="http://schemas.microsoft.com/office/drawing/2014/main" id="{45982340-1903-2B4A-9E4E-2021DF377CBB}"/>
              </a:ext>
            </a:extLst>
          </p:cNvPr>
          <p:cNvSpPr>
            <a:spLocks noGrp="1"/>
          </p:cNvSpPr>
          <p:nvPr>
            <p:ph type="body" sz="quarter" idx="11"/>
          </p:nvPr>
        </p:nvSpPr>
        <p:spPr>
          <a:xfrm>
            <a:off x="1407591" y="4751461"/>
            <a:ext cx="2973263" cy="243000"/>
          </a:xfrm>
        </p:spPr>
        <p:txBody>
          <a:bodyPr/>
          <a:lstStyle>
            <a:lvl1pPr marL="0" indent="0">
              <a:spcBef>
                <a:spcPts val="0"/>
              </a:spcBef>
              <a:buNone/>
              <a:defRPr sz="450">
                <a:solidFill>
                  <a:schemeClr val="tx1">
                    <a:lumMod val="60000"/>
                    <a:lumOff val="40000"/>
                  </a:schemeClr>
                </a:solidFill>
              </a:defRPr>
            </a:lvl1pPr>
            <a:lvl2pPr marL="186928" indent="0">
              <a:buNone/>
              <a:defRPr sz="450">
                <a:solidFill>
                  <a:schemeClr val="tx1"/>
                </a:solidFill>
              </a:defRPr>
            </a:lvl2pPr>
            <a:lvl3pPr marL="408384" indent="0">
              <a:buNone/>
              <a:defRPr sz="450">
                <a:solidFill>
                  <a:schemeClr val="tx1"/>
                </a:solidFill>
              </a:defRPr>
            </a:lvl3pPr>
            <a:lvl4pPr marL="608410" indent="0">
              <a:buNone/>
              <a:defRPr sz="450">
                <a:solidFill>
                  <a:schemeClr val="tx1"/>
                </a:solidFill>
              </a:defRPr>
            </a:lvl4pPr>
            <a:lvl5pPr marL="812006" indent="0">
              <a:buNone/>
              <a:defRPr sz="450">
                <a:solidFill>
                  <a:schemeClr val="tx1"/>
                </a:solidFill>
              </a:defRPr>
            </a:lvl5pPr>
          </a:lstStyle>
          <a:p>
            <a:pPr lvl="0"/>
            <a:r>
              <a:rPr lang="en-US"/>
              <a:t>Edit Master text styles</a:t>
            </a:r>
          </a:p>
        </p:txBody>
      </p:sp>
    </p:spTree>
    <p:extLst>
      <p:ext uri="{BB962C8B-B14F-4D97-AF65-F5344CB8AC3E}">
        <p14:creationId xmlns:p14="http://schemas.microsoft.com/office/powerpoint/2010/main" val="1067381471"/>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599" userDrawn="1">
          <p15:clr>
            <a:srgbClr val="FBAE40"/>
          </p15:clr>
        </p15:guide>
        <p15:guide id="3" pos="5567" userDrawn="1">
          <p15:clr>
            <a:srgbClr val="FBAE40"/>
          </p15:clr>
        </p15:guide>
        <p15:guide id="4" orient="horz" pos="2811"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21" Type="http://schemas.openxmlformats.org/officeDocument/2006/relationships/slideLayout" Target="../slideLayouts/slideLayout51.xml"/><Relationship Id="rId34" Type="http://schemas.openxmlformats.org/officeDocument/2006/relationships/oleObject" Target="../embeddings/oleObject1.bin"/><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tags" Target="../tags/tag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heme" Target="../theme/theme2.xml"/><Relationship Id="rId37" Type="http://schemas.openxmlformats.org/officeDocument/2006/relationships/image" Target="../media/image3.sv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image" Target="../media/image2.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image" Target="../media/image1.emf"/><Relationship Id="rId8" Type="http://schemas.openxmlformats.org/officeDocument/2006/relationships/slideLayout" Target="../slideLayouts/slideLayout38.xml"/><Relationship Id="rId3"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2"/>
            </p:custDataLst>
          </p:nvPr>
        </p:nvGraphicFramePr>
        <p:xfrm>
          <a:off x="1619" y="1195"/>
          <a:ext cx="1587" cy="1190"/>
        </p:xfrm>
        <a:graphic>
          <a:graphicData uri="http://schemas.openxmlformats.org/presentationml/2006/ole">
            <mc:AlternateContent xmlns:mc="http://schemas.openxmlformats.org/markup-compatibility/2006">
              <mc:Choice xmlns:v="urn:schemas-microsoft-com:vml" Requires="v">
                <p:oleObj name="think-cell Slide" r:id="rId33" imgW="360" imgH="360" progId="">
                  <p:embed/>
                </p:oleObj>
              </mc:Choice>
              <mc:Fallback>
                <p:oleObj name="think-cell Slide" r:id="rId33" imgW="360" imgH="360" progId="">
                  <p:embed/>
                  <p:pic>
                    <p:nvPicPr>
                      <p:cNvPr id="2" name="Object 1" hidden="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619" y="1195"/>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0" name="Rectangle 2"/>
          <p:cNvSpPr>
            <a:spLocks noGrp="1" noChangeArrowheads="1"/>
          </p:cNvSpPr>
          <p:nvPr>
            <p:ph type="title"/>
          </p:nvPr>
        </p:nvSpPr>
        <p:spPr bwMode="auto">
          <a:xfrm>
            <a:off x="305991" y="270000"/>
            <a:ext cx="8514009" cy="32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endParaRPr lang="en-GB" dirty="0"/>
          </a:p>
        </p:txBody>
      </p:sp>
      <p:sp>
        <p:nvSpPr>
          <p:cNvPr id="7171" name="Rectangle 3"/>
          <p:cNvSpPr>
            <a:spLocks noGrp="1" noChangeArrowheads="1"/>
          </p:cNvSpPr>
          <p:nvPr>
            <p:ph type="body" idx="1"/>
          </p:nvPr>
        </p:nvSpPr>
        <p:spPr bwMode="auto">
          <a:xfrm>
            <a:off x="305991" y="945000"/>
            <a:ext cx="8514009" cy="351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0" name="Rectangle 6"/>
          <p:cNvSpPr>
            <a:spLocks noGrp="1" noChangeArrowheads="1"/>
          </p:cNvSpPr>
          <p:nvPr>
            <p:ph type="sldNum" sz="quarter" idx="4"/>
          </p:nvPr>
        </p:nvSpPr>
        <p:spPr bwMode="auto">
          <a:xfrm>
            <a:off x="305991" y="4751461"/>
            <a:ext cx="1296000" cy="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Bef>
                <a:spcPct val="0"/>
              </a:spcBef>
              <a:defRPr lang="en-GB" sz="450" smtClean="0">
                <a:solidFill>
                  <a:schemeClr val="tx1">
                    <a:lumMod val="60000"/>
                    <a:lumOff val="40000"/>
                  </a:schemeClr>
                </a:solidFill>
              </a:defRPr>
            </a:lvl1pPr>
          </a:lstStyle>
          <a:p>
            <a:pPr>
              <a:defRPr/>
            </a:pPr>
            <a:r>
              <a:rPr lang="en-GB" dirty="0"/>
              <a:t>Page </a:t>
            </a:r>
            <a:fld id="{72A704F9-61CA-4770-B270-3EB3A3A14010}" type="slidenum">
              <a:rPr smtClean="0"/>
              <a:pPr>
                <a:defRPr/>
              </a:pPr>
              <a:t>‹N°›</a:t>
            </a:fld>
            <a:endParaRPr dirty="0"/>
          </a:p>
        </p:txBody>
      </p:sp>
      <p:pic>
        <p:nvPicPr>
          <p:cNvPr id="8" name="Graphic 7">
            <a:extLst>
              <a:ext uri="{FF2B5EF4-FFF2-40B4-BE49-F238E27FC236}">
                <a16:creationId xmlns:a16="http://schemas.microsoft.com/office/drawing/2014/main" id="{E5E89B35-29B3-DC47-93BE-21746182294B}"/>
              </a:ext>
            </a:extLst>
          </p:cNvPr>
          <p:cNvPicPr>
            <a:picLocks noChangeAspect="1"/>
          </p:cNvPicPr>
          <p:nvPr userDrawn="1"/>
        </p:nvPicPr>
        <p:blipFill>
          <a:blip r:embed="rId35" cstate="screen">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7993650" y="4573904"/>
            <a:ext cx="893024" cy="465007"/>
          </a:xfrm>
          <a:prstGeom prst="rect">
            <a:avLst/>
          </a:prstGeom>
        </p:spPr>
      </p:pic>
    </p:spTree>
    <p:extLst>
      <p:ext uri="{BB962C8B-B14F-4D97-AF65-F5344CB8AC3E}">
        <p14:creationId xmlns:p14="http://schemas.microsoft.com/office/powerpoint/2010/main" val="2029201059"/>
      </p:ext>
    </p:extLst>
  </p:cSld>
  <p:clrMap bg1="lt1" tx1="dk1" bg2="lt2" tx2="dk2" accent1="accent1" accent2="accent2" accent3="accent3" accent4="accent4" accent5="accent5" accent6="accent6" hlink="hlink" folHlink="folHlink"/>
  <p:sldLayoutIdLst>
    <p:sldLayoutId id="2147483674" r:id="rId1"/>
    <p:sldLayoutId id="2147483741" r:id="rId2"/>
    <p:sldLayoutId id="2147483742" r:id="rId3"/>
    <p:sldLayoutId id="2147483743" r:id="rId4"/>
    <p:sldLayoutId id="2147483676" r:id="rId5"/>
    <p:sldLayoutId id="2147483744" r:id="rId6"/>
    <p:sldLayoutId id="2147483733" r:id="rId7"/>
    <p:sldLayoutId id="2147483745" r:id="rId8"/>
    <p:sldLayoutId id="2147483738" r:id="rId9"/>
    <p:sldLayoutId id="2147483750" r:id="rId10"/>
    <p:sldLayoutId id="2147483756" r:id="rId11"/>
    <p:sldLayoutId id="2147483757" r:id="rId12"/>
    <p:sldLayoutId id="2147483740" r:id="rId13"/>
    <p:sldLayoutId id="2147483751" r:id="rId14"/>
    <p:sldLayoutId id="2147483734" r:id="rId15"/>
    <p:sldLayoutId id="2147483735" r:id="rId16"/>
    <p:sldLayoutId id="2147483752" r:id="rId17"/>
    <p:sldLayoutId id="2147483753" r:id="rId18"/>
    <p:sldLayoutId id="2147483739" r:id="rId19"/>
    <p:sldLayoutId id="2147483747" r:id="rId20"/>
    <p:sldLayoutId id="2147483746" r:id="rId21"/>
    <p:sldLayoutId id="2147483748" r:id="rId22"/>
    <p:sldLayoutId id="2147483736" r:id="rId23"/>
    <p:sldLayoutId id="2147483737" r:id="rId24"/>
    <p:sldLayoutId id="2147483754" r:id="rId25"/>
    <p:sldLayoutId id="2147483755" r:id="rId26"/>
    <p:sldLayoutId id="2147483758" r:id="rId27"/>
    <p:sldLayoutId id="2147483678" r:id="rId28"/>
    <p:sldLayoutId id="2147483749" r:id="rId29"/>
    <p:sldLayoutId id="2147483679" r:id="rId30"/>
  </p:sldLayoutIdLst>
  <p:hf hdr="0"/>
  <p:txStyles>
    <p:titleStyle>
      <a:lvl1pPr algn="l" rtl="0" eaLnBrk="1" fontAlgn="base" hangingPunct="1">
        <a:spcBef>
          <a:spcPct val="0"/>
        </a:spcBef>
        <a:spcAft>
          <a:spcPct val="0"/>
        </a:spcAft>
        <a:defRPr sz="1600" b="1" i="0" baseline="0">
          <a:solidFill>
            <a:schemeClr val="tx1"/>
          </a:solidFill>
          <a:latin typeface="+mj-lt"/>
          <a:ea typeface="MS PGothic" pitchFamily="34" charset="-128"/>
          <a:cs typeface="MS PGothic"/>
        </a:defRPr>
      </a:lvl1pPr>
      <a:lvl2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2pPr>
      <a:lvl3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3pPr>
      <a:lvl4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4pPr>
      <a:lvl5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5pPr>
      <a:lvl6pPr marL="342900" algn="l" rtl="0" eaLnBrk="1" fontAlgn="base" hangingPunct="1">
        <a:spcBef>
          <a:spcPct val="0"/>
        </a:spcBef>
        <a:spcAft>
          <a:spcPct val="0"/>
        </a:spcAft>
        <a:defRPr sz="2250">
          <a:solidFill>
            <a:schemeClr val="tx2"/>
          </a:solidFill>
          <a:latin typeface="Arial" pitchFamily="34" charset="0"/>
          <a:ea typeface="MS PGothic" pitchFamily="34" charset="-128"/>
        </a:defRPr>
      </a:lvl6pPr>
      <a:lvl7pPr marL="685800" algn="l" rtl="0" eaLnBrk="1" fontAlgn="base" hangingPunct="1">
        <a:spcBef>
          <a:spcPct val="0"/>
        </a:spcBef>
        <a:spcAft>
          <a:spcPct val="0"/>
        </a:spcAft>
        <a:defRPr sz="2250">
          <a:solidFill>
            <a:schemeClr val="tx2"/>
          </a:solidFill>
          <a:latin typeface="Arial" pitchFamily="34" charset="0"/>
          <a:ea typeface="MS PGothic" pitchFamily="34" charset="-128"/>
        </a:defRPr>
      </a:lvl7pPr>
      <a:lvl8pPr marL="1028700" algn="l" rtl="0" eaLnBrk="1" fontAlgn="base" hangingPunct="1">
        <a:spcBef>
          <a:spcPct val="0"/>
        </a:spcBef>
        <a:spcAft>
          <a:spcPct val="0"/>
        </a:spcAft>
        <a:defRPr sz="2250">
          <a:solidFill>
            <a:schemeClr val="tx2"/>
          </a:solidFill>
          <a:latin typeface="Arial" pitchFamily="34" charset="0"/>
          <a:ea typeface="MS PGothic" pitchFamily="34" charset="-128"/>
        </a:defRPr>
      </a:lvl8pPr>
      <a:lvl9pPr marL="1371600" algn="l" rtl="0" eaLnBrk="1" fontAlgn="base" hangingPunct="1">
        <a:spcBef>
          <a:spcPct val="0"/>
        </a:spcBef>
        <a:spcAft>
          <a:spcPct val="0"/>
        </a:spcAft>
        <a:defRPr sz="2250">
          <a:solidFill>
            <a:schemeClr val="tx2"/>
          </a:solidFill>
          <a:latin typeface="Arial" pitchFamily="34" charset="0"/>
          <a:ea typeface="MS PGothic" pitchFamily="34" charset="-128"/>
        </a:defRPr>
      </a:lvl9pPr>
    </p:titleStyle>
    <p:bodyStyle>
      <a:lvl1pPr marL="186300" indent="-185738" algn="l" rtl="0" eaLnBrk="1" fontAlgn="base" hangingPunct="1">
        <a:spcBef>
          <a:spcPct val="20000"/>
        </a:spcBef>
        <a:spcAft>
          <a:spcPct val="0"/>
        </a:spcAft>
        <a:buClr>
          <a:schemeClr val="tx1"/>
        </a:buClr>
        <a:buChar char="•"/>
        <a:defRPr sz="1200">
          <a:solidFill>
            <a:schemeClr val="tx1"/>
          </a:solidFill>
          <a:latin typeface="+mn-lt"/>
          <a:ea typeface="MS PGothic" pitchFamily="34" charset="-128"/>
          <a:cs typeface="MS PGothic"/>
        </a:defRPr>
      </a:lvl1pPr>
      <a:lvl2pPr marL="405000" indent="-203597" algn="l" rtl="0" eaLnBrk="1" fontAlgn="base" hangingPunct="1">
        <a:spcBef>
          <a:spcPct val="20000"/>
        </a:spcBef>
        <a:spcAft>
          <a:spcPct val="0"/>
        </a:spcAft>
        <a:buClr>
          <a:schemeClr val="tx1"/>
        </a:buClr>
        <a:buChar char="–"/>
        <a:defRPr sz="1000">
          <a:solidFill>
            <a:schemeClr val="tx1"/>
          </a:solidFill>
          <a:latin typeface="+mn-lt"/>
          <a:ea typeface="MS PGothic" pitchFamily="34" charset="-128"/>
          <a:cs typeface="MS PGothic"/>
        </a:defRPr>
      </a:lvl2pPr>
      <a:lvl3pPr marL="607219" indent="-198835" algn="l" rtl="0" eaLnBrk="1" fontAlgn="base" hangingPunct="1">
        <a:spcBef>
          <a:spcPct val="20000"/>
        </a:spcBef>
        <a:spcAft>
          <a:spcPct val="0"/>
        </a:spcAft>
        <a:buClr>
          <a:schemeClr val="tx1"/>
        </a:buClr>
        <a:buChar char="•"/>
        <a:defRPr sz="800">
          <a:solidFill>
            <a:schemeClr val="tx1"/>
          </a:solidFill>
          <a:latin typeface="+mn-lt"/>
          <a:ea typeface="MS PGothic" pitchFamily="34" charset="-128"/>
          <a:cs typeface="MS PGothic"/>
        </a:defRPr>
      </a:lvl3pPr>
      <a:lvl4pPr marL="810816" indent="-202406" algn="l" rtl="0" eaLnBrk="1" fontAlgn="base" hangingPunct="1">
        <a:spcBef>
          <a:spcPct val="20000"/>
        </a:spcBef>
        <a:spcAft>
          <a:spcPct val="0"/>
        </a:spcAft>
        <a:buClr>
          <a:schemeClr val="tx1"/>
        </a:buClr>
        <a:buChar char="–"/>
        <a:defRPr sz="800">
          <a:solidFill>
            <a:schemeClr val="tx1"/>
          </a:solidFill>
          <a:latin typeface="+mn-lt"/>
          <a:ea typeface="MS PGothic" pitchFamily="34" charset="-128"/>
          <a:cs typeface="MS PGothic"/>
        </a:defRPr>
      </a:lvl4pPr>
      <a:lvl5pPr marL="1014413" indent="-202406" algn="l" rtl="0" eaLnBrk="1" fontAlgn="base" hangingPunct="1">
        <a:spcBef>
          <a:spcPct val="20000"/>
        </a:spcBef>
        <a:spcAft>
          <a:spcPct val="0"/>
        </a:spcAft>
        <a:buClr>
          <a:schemeClr val="tx1"/>
        </a:buClr>
        <a:buChar char="»"/>
        <a:defRPr sz="800">
          <a:solidFill>
            <a:schemeClr val="tx1"/>
          </a:solidFill>
          <a:latin typeface="+mn-lt"/>
          <a:ea typeface="MS PGothic" pitchFamily="34" charset="-128"/>
          <a:cs typeface="MS PGothic"/>
        </a:defRPr>
      </a:lvl5pPr>
      <a:lvl6pPr marL="1357313" indent="-202406" algn="l" rtl="0" eaLnBrk="1" fontAlgn="base" hangingPunct="1">
        <a:spcBef>
          <a:spcPct val="20000"/>
        </a:spcBef>
        <a:spcAft>
          <a:spcPct val="0"/>
        </a:spcAft>
        <a:buClr>
          <a:schemeClr val="tx2"/>
        </a:buClr>
        <a:buChar char="»"/>
        <a:defRPr sz="1050">
          <a:solidFill>
            <a:srgbClr val="333333"/>
          </a:solidFill>
          <a:latin typeface="+mn-lt"/>
          <a:ea typeface="+mn-ea"/>
        </a:defRPr>
      </a:lvl6pPr>
      <a:lvl7pPr marL="1700213" indent="-202406" algn="l" rtl="0" eaLnBrk="1" fontAlgn="base" hangingPunct="1">
        <a:spcBef>
          <a:spcPct val="20000"/>
        </a:spcBef>
        <a:spcAft>
          <a:spcPct val="0"/>
        </a:spcAft>
        <a:buClr>
          <a:schemeClr val="tx2"/>
        </a:buClr>
        <a:buChar char="»"/>
        <a:defRPr sz="1050">
          <a:solidFill>
            <a:srgbClr val="333333"/>
          </a:solidFill>
          <a:latin typeface="+mn-lt"/>
          <a:ea typeface="+mn-ea"/>
        </a:defRPr>
      </a:lvl7pPr>
      <a:lvl8pPr marL="2043113" indent="-202406" algn="l" rtl="0" eaLnBrk="1" fontAlgn="base" hangingPunct="1">
        <a:spcBef>
          <a:spcPct val="20000"/>
        </a:spcBef>
        <a:spcAft>
          <a:spcPct val="0"/>
        </a:spcAft>
        <a:buClr>
          <a:schemeClr val="tx2"/>
        </a:buClr>
        <a:buChar char="»"/>
        <a:defRPr sz="1050">
          <a:solidFill>
            <a:srgbClr val="333333"/>
          </a:solidFill>
          <a:latin typeface="+mn-lt"/>
          <a:ea typeface="+mn-ea"/>
        </a:defRPr>
      </a:lvl8pPr>
      <a:lvl9pPr marL="2386013" indent="-202406" algn="l" rtl="0" eaLnBrk="1" fontAlgn="base" hangingPunct="1">
        <a:spcBef>
          <a:spcPct val="20000"/>
        </a:spcBef>
        <a:spcAft>
          <a:spcPct val="0"/>
        </a:spcAft>
        <a:buClr>
          <a:schemeClr val="tx2"/>
        </a:buClr>
        <a:buChar char="»"/>
        <a:defRPr sz="1050">
          <a:solidFill>
            <a:srgbClr val="333333"/>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3"/>
            </p:custDataLst>
          </p:nvPr>
        </p:nvGraphicFramePr>
        <p:xfrm>
          <a:off x="1621" y="1196"/>
          <a:ext cx="1587" cy="1190"/>
        </p:xfrm>
        <a:graphic>
          <a:graphicData uri="http://schemas.openxmlformats.org/presentationml/2006/ole">
            <mc:AlternateContent xmlns:mc="http://schemas.openxmlformats.org/markup-compatibility/2006">
              <mc:Choice xmlns:v="urn:schemas-microsoft-com:vml" Requires="v">
                <p:oleObj name="think-cell Slide" r:id="rId34" imgW="360" imgH="360" progId="">
                  <p:embed/>
                </p:oleObj>
              </mc:Choice>
              <mc:Fallback>
                <p:oleObj name="think-cell Slide" r:id="rId34" imgW="360" imgH="360" progId="">
                  <p:embed/>
                  <p:pic>
                    <p:nvPicPr>
                      <p:cNvPr id="2" name="Object 1"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621" y="1196"/>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0" name="Rectangle 2"/>
          <p:cNvSpPr>
            <a:spLocks noGrp="1" noChangeArrowheads="1"/>
          </p:cNvSpPr>
          <p:nvPr>
            <p:ph type="title"/>
          </p:nvPr>
        </p:nvSpPr>
        <p:spPr bwMode="auto">
          <a:xfrm>
            <a:off x="305993" y="270000"/>
            <a:ext cx="8514009" cy="32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endParaRPr lang="en-GB" dirty="0"/>
          </a:p>
        </p:txBody>
      </p:sp>
      <p:sp>
        <p:nvSpPr>
          <p:cNvPr id="7171" name="Rectangle 3"/>
          <p:cNvSpPr>
            <a:spLocks noGrp="1" noChangeArrowheads="1"/>
          </p:cNvSpPr>
          <p:nvPr>
            <p:ph type="body" idx="1"/>
          </p:nvPr>
        </p:nvSpPr>
        <p:spPr bwMode="auto">
          <a:xfrm>
            <a:off x="305993" y="945000"/>
            <a:ext cx="8514009" cy="351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0" name="Rectangle 6"/>
          <p:cNvSpPr>
            <a:spLocks noGrp="1" noChangeArrowheads="1"/>
          </p:cNvSpPr>
          <p:nvPr>
            <p:ph type="sldNum" sz="quarter" idx="4"/>
          </p:nvPr>
        </p:nvSpPr>
        <p:spPr bwMode="auto">
          <a:xfrm>
            <a:off x="305991" y="4751461"/>
            <a:ext cx="1296000" cy="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Bef>
                <a:spcPct val="0"/>
              </a:spcBef>
              <a:defRPr lang="en-GB" sz="450" smtClean="0">
                <a:solidFill>
                  <a:schemeClr val="tx1">
                    <a:lumMod val="60000"/>
                    <a:lumOff val="40000"/>
                  </a:schemeClr>
                </a:solidFill>
              </a:defRPr>
            </a:lvl1pPr>
          </a:lstStyle>
          <a:p>
            <a:pPr>
              <a:defRPr/>
            </a:pPr>
            <a:r>
              <a:rPr lang="en-GB" dirty="0"/>
              <a:t>Page </a:t>
            </a:r>
            <a:fld id="{72A704F9-61CA-4770-B270-3EB3A3A14010}" type="slidenum">
              <a:rPr smtClean="0"/>
              <a:pPr>
                <a:defRPr/>
              </a:pPr>
              <a:t>‹N°›</a:t>
            </a:fld>
            <a:endParaRPr dirty="0"/>
          </a:p>
        </p:txBody>
      </p:sp>
      <p:pic>
        <p:nvPicPr>
          <p:cNvPr id="8" name="Graphic 7">
            <a:extLst>
              <a:ext uri="{FF2B5EF4-FFF2-40B4-BE49-F238E27FC236}">
                <a16:creationId xmlns:a16="http://schemas.microsoft.com/office/drawing/2014/main" id="{E5E89B35-29B3-DC47-93BE-21746182294B}"/>
              </a:ext>
            </a:extLst>
          </p:cNvPr>
          <p:cNvPicPr>
            <a:picLocks noChangeAspect="1"/>
          </p:cNvPicPr>
          <p:nvPr userDrawn="1"/>
        </p:nvPicPr>
        <p:blipFill>
          <a:blip r:embed="rId36" cstate="screen">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7993651" y="4573907"/>
            <a:ext cx="893024" cy="465007"/>
          </a:xfrm>
          <a:prstGeom prst="rect">
            <a:avLst/>
          </a:prstGeom>
        </p:spPr>
      </p:pic>
    </p:spTree>
    <p:extLst>
      <p:ext uri="{BB962C8B-B14F-4D97-AF65-F5344CB8AC3E}">
        <p14:creationId xmlns:p14="http://schemas.microsoft.com/office/powerpoint/2010/main" val="388399286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Lst>
  <p:hf hdr="0"/>
  <p:txStyles>
    <p:titleStyle>
      <a:lvl1pPr algn="l" rtl="0" eaLnBrk="1" fontAlgn="base" hangingPunct="1">
        <a:spcBef>
          <a:spcPct val="0"/>
        </a:spcBef>
        <a:spcAft>
          <a:spcPct val="0"/>
        </a:spcAft>
        <a:defRPr sz="1600" b="1" i="0" baseline="0">
          <a:solidFill>
            <a:schemeClr val="tx1"/>
          </a:solidFill>
          <a:latin typeface="+mj-lt"/>
          <a:ea typeface="MS PGothic" pitchFamily="34" charset="-128"/>
          <a:cs typeface="MS PGothic"/>
        </a:defRPr>
      </a:lvl1pPr>
      <a:lvl2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2pPr>
      <a:lvl3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3pPr>
      <a:lvl4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4pPr>
      <a:lvl5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5pPr>
      <a:lvl6pPr marL="342892" algn="l" rtl="0" eaLnBrk="1" fontAlgn="base" hangingPunct="1">
        <a:spcBef>
          <a:spcPct val="0"/>
        </a:spcBef>
        <a:spcAft>
          <a:spcPct val="0"/>
        </a:spcAft>
        <a:defRPr sz="2250">
          <a:solidFill>
            <a:schemeClr val="tx2"/>
          </a:solidFill>
          <a:latin typeface="Arial" pitchFamily="34" charset="0"/>
          <a:ea typeface="MS PGothic" pitchFamily="34" charset="-128"/>
        </a:defRPr>
      </a:lvl6pPr>
      <a:lvl7pPr marL="685783" algn="l" rtl="0" eaLnBrk="1" fontAlgn="base" hangingPunct="1">
        <a:spcBef>
          <a:spcPct val="0"/>
        </a:spcBef>
        <a:spcAft>
          <a:spcPct val="0"/>
        </a:spcAft>
        <a:defRPr sz="2250">
          <a:solidFill>
            <a:schemeClr val="tx2"/>
          </a:solidFill>
          <a:latin typeface="Arial" pitchFamily="34" charset="0"/>
          <a:ea typeface="MS PGothic" pitchFamily="34" charset="-128"/>
        </a:defRPr>
      </a:lvl7pPr>
      <a:lvl8pPr marL="1028675" algn="l" rtl="0" eaLnBrk="1" fontAlgn="base" hangingPunct="1">
        <a:spcBef>
          <a:spcPct val="0"/>
        </a:spcBef>
        <a:spcAft>
          <a:spcPct val="0"/>
        </a:spcAft>
        <a:defRPr sz="2250">
          <a:solidFill>
            <a:schemeClr val="tx2"/>
          </a:solidFill>
          <a:latin typeface="Arial" pitchFamily="34" charset="0"/>
          <a:ea typeface="MS PGothic" pitchFamily="34" charset="-128"/>
        </a:defRPr>
      </a:lvl8pPr>
      <a:lvl9pPr marL="1371566" algn="l" rtl="0" eaLnBrk="1" fontAlgn="base" hangingPunct="1">
        <a:spcBef>
          <a:spcPct val="0"/>
        </a:spcBef>
        <a:spcAft>
          <a:spcPct val="0"/>
        </a:spcAft>
        <a:defRPr sz="2250">
          <a:solidFill>
            <a:schemeClr val="tx2"/>
          </a:solidFill>
          <a:latin typeface="Arial" pitchFamily="34" charset="0"/>
          <a:ea typeface="MS PGothic" pitchFamily="34" charset="-128"/>
        </a:defRPr>
      </a:lvl9pPr>
    </p:titleStyle>
    <p:bodyStyle>
      <a:lvl1pPr marL="186296" indent="-185733" algn="l" rtl="0" eaLnBrk="1" fontAlgn="base" hangingPunct="1">
        <a:spcBef>
          <a:spcPct val="20000"/>
        </a:spcBef>
        <a:spcAft>
          <a:spcPct val="0"/>
        </a:spcAft>
        <a:buClr>
          <a:schemeClr val="tx1"/>
        </a:buClr>
        <a:buChar char="•"/>
        <a:defRPr sz="1200">
          <a:solidFill>
            <a:schemeClr val="tx1"/>
          </a:solidFill>
          <a:latin typeface="+mn-lt"/>
          <a:ea typeface="MS PGothic" pitchFamily="34" charset="-128"/>
          <a:cs typeface="MS PGothic"/>
        </a:defRPr>
      </a:lvl1pPr>
      <a:lvl2pPr marL="404990" indent="-203592" algn="l" rtl="0" eaLnBrk="1" fontAlgn="base" hangingPunct="1">
        <a:spcBef>
          <a:spcPct val="20000"/>
        </a:spcBef>
        <a:spcAft>
          <a:spcPct val="0"/>
        </a:spcAft>
        <a:buClr>
          <a:schemeClr val="tx1"/>
        </a:buClr>
        <a:buChar char="–"/>
        <a:defRPr sz="1000">
          <a:solidFill>
            <a:schemeClr val="tx1"/>
          </a:solidFill>
          <a:latin typeface="+mn-lt"/>
          <a:ea typeface="MS PGothic" pitchFamily="34" charset="-128"/>
          <a:cs typeface="MS PGothic"/>
        </a:defRPr>
      </a:lvl2pPr>
      <a:lvl3pPr marL="607204" indent="-198830" algn="l" rtl="0" eaLnBrk="1" fontAlgn="base" hangingPunct="1">
        <a:spcBef>
          <a:spcPct val="20000"/>
        </a:spcBef>
        <a:spcAft>
          <a:spcPct val="0"/>
        </a:spcAft>
        <a:buClr>
          <a:schemeClr val="tx1"/>
        </a:buClr>
        <a:buChar char="•"/>
        <a:defRPr sz="800">
          <a:solidFill>
            <a:schemeClr val="tx1"/>
          </a:solidFill>
          <a:latin typeface="+mn-lt"/>
          <a:ea typeface="MS PGothic" pitchFamily="34" charset="-128"/>
          <a:cs typeface="MS PGothic"/>
        </a:defRPr>
      </a:lvl3pPr>
      <a:lvl4pPr marL="810796" indent="-202401" algn="l" rtl="0" eaLnBrk="1" fontAlgn="base" hangingPunct="1">
        <a:spcBef>
          <a:spcPct val="20000"/>
        </a:spcBef>
        <a:spcAft>
          <a:spcPct val="0"/>
        </a:spcAft>
        <a:buClr>
          <a:schemeClr val="tx1"/>
        </a:buClr>
        <a:buChar char="–"/>
        <a:defRPr sz="800">
          <a:solidFill>
            <a:schemeClr val="tx1"/>
          </a:solidFill>
          <a:latin typeface="+mn-lt"/>
          <a:ea typeface="MS PGothic" pitchFamily="34" charset="-128"/>
          <a:cs typeface="MS PGothic"/>
        </a:defRPr>
      </a:lvl4pPr>
      <a:lvl5pPr marL="1014388" indent="-202401" algn="l" rtl="0" eaLnBrk="1" fontAlgn="base" hangingPunct="1">
        <a:spcBef>
          <a:spcPct val="20000"/>
        </a:spcBef>
        <a:spcAft>
          <a:spcPct val="0"/>
        </a:spcAft>
        <a:buClr>
          <a:schemeClr val="tx1"/>
        </a:buClr>
        <a:buChar char="»"/>
        <a:defRPr sz="800">
          <a:solidFill>
            <a:schemeClr val="tx1"/>
          </a:solidFill>
          <a:latin typeface="+mn-lt"/>
          <a:ea typeface="MS PGothic" pitchFamily="34" charset="-128"/>
          <a:cs typeface="MS PGothic"/>
        </a:defRPr>
      </a:lvl5pPr>
      <a:lvl6pPr marL="1357279" indent="-202401" algn="l" rtl="0" eaLnBrk="1" fontAlgn="base" hangingPunct="1">
        <a:spcBef>
          <a:spcPct val="20000"/>
        </a:spcBef>
        <a:spcAft>
          <a:spcPct val="0"/>
        </a:spcAft>
        <a:buClr>
          <a:schemeClr val="tx2"/>
        </a:buClr>
        <a:buChar char="»"/>
        <a:defRPr sz="1050">
          <a:solidFill>
            <a:srgbClr val="333333"/>
          </a:solidFill>
          <a:latin typeface="+mn-lt"/>
          <a:ea typeface="+mn-ea"/>
        </a:defRPr>
      </a:lvl6pPr>
      <a:lvl7pPr marL="1700171" indent="-202401" algn="l" rtl="0" eaLnBrk="1" fontAlgn="base" hangingPunct="1">
        <a:spcBef>
          <a:spcPct val="20000"/>
        </a:spcBef>
        <a:spcAft>
          <a:spcPct val="0"/>
        </a:spcAft>
        <a:buClr>
          <a:schemeClr val="tx2"/>
        </a:buClr>
        <a:buChar char="»"/>
        <a:defRPr sz="1050">
          <a:solidFill>
            <a:srgbClr val="333333"/>
          </a:solidFill>
          <a:latin typeface="+mn-lt"/>
          <a:ea typeface="+mn-ea"/>
        </a:defRPr>
      </a:lvl7pPr>
      <a:lvl8pPr marL="2043062" indent="-202401" algn="l" rtl="0" eaLnBrk="1" fontAlgn="base" hangingPunct="1">
        <a:spcBef>
          <a:spcPct val="20000"/>
        </a:spcBef>
        <a:spcAft>
          <a:spcPct val="0"/>
        </a:spcAft>
        <a:buClr>
          <a:schemeClr val="tx2"/>
        </a:buClr>
        <a:buChar char="»"/>
        <a:defRPr sz="1050">
          <a:solidFill>
            <a:srgbClr val="333333"/>
          </a:solidFill>
          <a:latin typeface="+mn-lt"/>
          <a:ea typeface="+mn-ea"/>
        </a:defRPr>
      </a:lvl8pPr>
      <a:lvl9pPr marL="2385953" indent="-202401" algn="l" rtl="0" eaLnBrk="1" fontAlgn="base" hangingPunct="1">
        <a:spcBef>
          <a:spcPct val="20000"/>
        </a:spcBef>
        <a:spcAft>
          <a:spcPct val="0"/>
        </a:spcAft>
        <a:buClr>
          <a:schemeClr val="tx2"/>
        </a:buClr>
        <a:buChar char="»"/>
        <a:defRPr sz="1050">
          <a:solidFill>
            <a:srgbClr val="333333"/>
          </a:solidFill>
          <a:latin typeface="+mn-lt"/>
          <a:ea typeface="+mn-ea"/>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3E19C04-F9AC-4B1A-AA0E-0DE48354A14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F71B174-1E42-49D5-BF52-5419F34664C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02DA6D-879A-46AD-BC13-F359E7FDCD2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52723B-137E-4F90-A56F-C2A968DC752E}" type="datetimeFigureOut">
              <a:rPr lang="fr-FR" smtClean="0"/>
              <a:t>26/12/2024</a:t>
            </a:fld>
            <a:endParaRPr lang="fr-FR"/>
          </a:p>
        </p:txBody>
      </p:sp>
      <p:sp>
        <p:nvSpPr>
          <p:cNvPr id="5" name="Espace réservé du pied de page 4">
            <a:extLst>
              <a:ext uri="{FF2B5EF4-FFF2-40B4-BE49-F238E27FC236}">
                <a16:creationId xmlns:a16="http://schemas.microsoft.com/office/drawing/2014/main" id="{95A4B4BC-77D4-4822-84CB-ACA7F6E2A6C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8103F5B-7E68-4CA1-835F-528EBE60A42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4FA11A2-1EF6-4B1F-ABE3-4119636C9DFA}" type="slidenum">
              <a:rPr lang="fr-FR" smtClean="0"/>
              <a:t>‹N°›</a:t>
            </a:fld>
            <a:endParaRPr lang="fr-FR"/>
          </a:p>
        </p:txBody>
      </p:sp>
    </p:spTree>
    <p:extLst>
      <p:ext uri="{BB962C8B-B14F-4D97-AF65-F5344CB8AC3E}">
        <p14:creationId xmlns:p14="http://schemas.microsoft.com/office/powerpoint/2010/main" val="255165207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arcelormittal.sharepoint.com/sites/TV003F_AMF_securite/SitePages/ProjectHome.aspx" TargetMode="External"/><Relationship Id="rId2" Type="http://schemas.openxmlformats.org/officeDocument/2006/relationships/image" Target="../media/image4.jpe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1.xml"/><Relationship Id="rId6" Type="http://schemas.openxmlformats.org/officeDocument/2006/relationships/hyperlink" Target="https://svgsilh.com/fr/image/2824556.html" TargetMode="External"/><Relationship Id="rId5" Type="http://schemas.openxmlformats.org/officeDocument/2006/relationships/image" Target="../media/image26.sv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1.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1.xml"/><Relationship Id="rId6" Type="http://schemas.openxmlformats.org/officeDocument/2006/relationships/hyperlink" Target="https://svgsilh.com/fr/image/2824556.html" TargetMode="Externa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38B12C-9181-7F44-A787-62E58166B9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1739" y="630057"/>
            <a:ext cx="7142261" cy="4513443"/>
          </a:xfrm>
          <a:custGeom>
            <a:avLst/>
            <a:gdLst>
              <a:gd name="connsiteX0" fmla="*/ 7142261 w 7142261"/>
              <a:gd name="connsiteY0" fmla="*/ 0 h 4513443"/>
              <a:gd name="connsiteX1" fmla="*/ 7142261 w 7142261"/>
              <a:gd name="connsiteY1" fmla="*/ 4513443 h 4513443"/>
              <a:gd name="connsiteX2" fmla="*/ 304123 w 7142261"/>
              <a:gd name="connsiteY2" fmla="*/ 4513443 h 4513443"/>
              <a:gd name="connsiteX3" fmla="*/ 0 w 7142261"/>
              <a:gd name="connsiteY3" fmla="*/ 3003048 h 4513443"/>
            </a:gdLst>
            <a:ahLst/>
            <a:cxnLst>
              <a:cxn ang="0">
                <a:pos x="connsiteX0" y="connsiteY0"/>
              </a:cxn>
              <a:cxn ang="0">
                <a:pos x="connsiteX1" y="connsiteY1"/>
              </a:cxn>
              <a:cxn ang="0">
                <a:pos x="connsiteX2" y="connsiteY2"/>
              </a:cxn>
              <a:cxn ang="0">
                <a:pos x="connsiteX3" y="connsiteY3"/>
              </a:cxn>
            </a:cxnLst>
            <a:rect l="l" t="t" r="r" b="b"/>
            <a:pathLst>
              <a:path w="7142261" h="4513443">
                <a:moveTo>
                  <a:pt x="7142261" y="0"/>
                </a:moveTo>
                <a:lnTo>
                  <a:pt x="7142261" y="4513443"/>
                </a:lnTo>
                <a:lnTo>
                  <a:pt x="304123" y="4513443"/>
                </a:lnTo>
                <a:lnTo>
                  <a:pt x="0" y="3003048"/>
                </a:lnTo>
                <a:close/>
              </a:path>
            </a:pathLst>
          </a:custGeom>
        </p:spPr>
      </p:pic>
      <p:pic>
        <p:nvPicPr>
          <p:cNvPr id="9" name="Graphic 8">
            <a:extLst>
              <a:ext uri="{FF2B5EF4-FFF2-40B4-BE49-F238E27FC236}">
                <a16:creationId xmlns:a16="http://schemas.microsoft.com/office/drawing/2014/main" id="{145A3C3A-BB47-1742-BCF4-4FFEA111A3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28677" y="-1979"/>
            <a:ext cx="1656766" cy="862695"/>
          </a:xfrm>
          <a:prstGeom prst="rect">
            <a:avLst/>
          </a:prstGeom>
        </p:spPr>
      </p:pic>
      <p:pic>
        <p:nvPicPr>
          <p:cNvPr id="11" name="Picture 10">
            <a:extLst>
              <a:ext uri="{FF2B5EF4-FFF2-40B4-BE49-F238E27FC236}">
                <a16:creationId xmlns:a16="http://schemas.microsoft.com/office/drawing/2014/main" id="{8F7F1BA4-BDDC-9E47-AF2A-EA9D7D359971}"/>
              </a:ext>
            </a:extLst>
          </p:cNvPr>
          <p:cNvPicPr>
            <a:picLocks noChangeAspect="1"/>
          </p:cNvPicPr>
          <p:nvPr/>
        </p:nvPicPr>
        <p:blipFill>
          <a:blip r:embed="rId5" cstate="screen">
            <a:alphaModFix amt="88000"/>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a:ext>
            </a:extLst>
          </a:blip>
          <a:stretch>
            <a:fillRect/>
          </a:stretch>
        </p:blipFill>
        <p:spPr>
          <a:xfrm>
            <a:off x="0" y="0"/>
            <a:ext cx="5538639" cy="4422097"/>
          </a:xfrm>
          <a:prstGeom prst="rect">
            <a:avLst/>
          </a:prstGeom>
        </p:spPr>
      </p:pic>
      <p:sp>
        <p:nvSpPr>
          <p:cNvPr id="13" name="Content Placeholder 6">
            <a:extLst>
              <a:ext uri="{FF2B5EF4-FFF2-40B4-BE49-F238E27FC236}">
                <a16:creationId xmlns:a16="http://schemas.microsoft.com/office/drawing/2014/main" id="{EFB925E5-D838-4F08-91F3-7D543EC56438}"/>
              </a:ext>
            </a:extLst>
          </p:cNvPr>
          <p:cNvSpPr txBox="1">
            <a:spLocks/>
          </p:cNvSpPr>
          <p:nvPr/>
        </p:nvSpPr>
        <p:spPr>
          <a:xfrm>
            <a:off x="502575" y="487237"/>
            <a:ext cx="6020980" cy="935199"/>
          </a:xfrm>
          <a:prstGeom prst="rect">
            <a:avLst/>
          </a:prstGeom>
        </p:spPr>
        <p:txBody>
          <a:bodyPr vert="horz" lIns="0" tIns="0" rIns="0" bIns="0" rtlCol="0" anchor="t">
            <a:noAutofit/>
          </a:bodyPr>
          <a:lstStyle>
            <a:lvl1pPr marL="360000" indent="-360000" algn="l" defTabSz="914400" rtl="0" eaLnBrk="1" latinLnBrk="0" hangingPunct="1">
              <a:lnSpc>
                <a:spcPct val="100000"/>
              </a:lnSpc>
              <a:spcBef>
                <a:spcPts val="1200"/>
              </a:spcBef>
              <a:buFont typeface="Arial"/>
              <a:buChar char="•"/>
              <a:defRPr sz="3500" b="0" i="0" kern="1200">
                <a:solidFill>
                  <a:schemeClr val="bg1"/>
                </a:solidFill>
                <a:latin typeface="FS Elliot Light" charset="0"/>
                <a:ea typeface="FS Elliot Light" charset="0"/>
                <a:cs typeface="FS Elliot Light" charset="0"/>
              </a:defRPr>
            </a:lvl1pPr>
            <a:lvl2pPr marL="720000" indent="-360000" algn="l" defTabSz="914400" rtl="0" eaLnBrk="1" latinLnBrk="0" hangingPunct="1">
              <a:lnSpc>
                <a:spcPct val="100000"/>
              </a:lnSpc>
              <a:spcBef>
                <a:spcPts val="1200"/>
              </a:spcBef>
              <a:buFont typeface="Arial"/>
              <a:buChar char="•"/>
              <a:defRPr sz="3500" b="0" i="0" kern="1200">
                <a:solidFill>
                  <a:schemeClr val="bg1"/>
                </a:solidFill>
                <a:latin typeface="FS Elliot Light" charset="0"/>
                <a:ea typeface="FS Elliot Light" charset="0"/>
                <a:cs typeface="FS Elliot Light" charset="0"/>
              </a:defRPr>
            </a:lvl2pPr>
            <a:lvl3pPr marL="1080000" indent="-360000" algn="l" defTabSz="914400" rtl="0" eaLnBrk="1" latinLnBrk="0" hangingPunct="1">
              <a:lnSpc>
                <a:spcPct val="100000"/>
              </a:lnSpc>
              <a:spcBef>
                <a:spcPts val="1200"/>
              </a:spcBef>
              <a:buFont typeface="Arial"/>
              <a:buChar char="•"/>
              <a:defRPr sz="3500" b="0" i="0" kern="1200">
                <a:solidFill>
                  <a:schemeClr val="bg1"/>
                </a:solidFill>
                <a:latin typeface="FS Elliot Light" charset="0"/>
                <a:ea typeface="FS Elliot Light" charset="0"/>
                <a:cs typeface="FS Elliot Light" charset="0"/>
              </a:defRPr>
            </a:lvl3pPr>
            <a:lvl4pPr marL="1440000" indent="-360000" algn="l" defTabSz="914400" rtl="0" eaLnBrk="1" latinLnBrk="0" hangingPunct="1">
              <a:lnSpc>
                <a:spcPct val="100000"/>
              </a:lnSpc>
              <a:spcBef>
                <a:spcPts val="1200"/>
              </a:spcBef>
              <a:buFont typeface="Arial"/>
              <a:buChar char="•"/>
              <a:defRPr sz="3500" b="0" i="0" kern="1200">
                <a:solidFill>
                  <a:schemeClr val="bg1"/>
                </a:solidFill>
                <a:latin typeface="FS Elliot Light" charset="0"/>
                <a:ea typeface="FS Elliot Light" charset="0"/>
                <a:cs typeface="FS Elliot Light" charset="0"/>
              </a:defRPr>
            </a:lvl4pPr>
            <a:lvl5pPr marL="1800000" indent="-360000" algn="l" defTabSz="914400" rtl="0" eaLnBrk="1" latinLnBrk="0" hangingPunct="1">
              <a:lnSpc>
                <a:spcPct val="100000"/>
              </a:lnSpc>
              <a:spcBef>
                <a:spcPts val="1200"/>
              </a:spcBef>
              <a:buFont typeface="Arial"/>
              <a:buChar char="•"/>
              <a:defRPr sz="3500" b="0" i="0" kern="1200">
                <a:solidFill>
                  <a:schemeClr val="bg1"/>
                </a:solidFill>
                <a:latin typeface="FS Elliot Light" charset="0"/>
                <a:ea typeface="FS Elliot Light" charset="0"/>
                <a:cs typeface="FS Elliot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spcAft>
                <a:spcPts val="0"/>
              </a:spcAft>
              <a:buClrTx/>
              <a:buNone/>
            </a:pPr>
            <a:r>
              <a:rPr lang="en-GB" sz="3200" b="1" dirty="0">
                <a:latin typeface="Gadugi" panose="020B0502040204020203" pitchFamily="34" charset="0"/>
                <a:ea typeface="Gadugi" panose="020B0502040204020203" pitchFamily="34" charset="0"/>
              </a:rPr>
              <a:t>Résultats Sécurité </a:t>
            </a:r>
          </a:p>
          <a:p>
            <a:pPr marL="0" indent="0" fontAlgn="auto">
              <a:spcAft>
                <a:spcPts val="0"/>
              </a:spcAft>
              <a:buClrTx/>
              <a:buNone/>
            </a:pPr>
            <a:r>
              <a:rPr lang="en-GB" sz="3200" b="1" dirty="0">
                <a:latin typeface="Gadugi" panose="020B0502040204020203" pitchFamily="34" charset="0"/>
                <a:ea typeface="Gadugi" panose="020B0502040204020203" pitchFamily="34" charset="0"/>
              </a:rPr>
              <a:t>Hebdo AMF</a:t>
            </a:r>
          </a:p>
          <a:p>
            <a:pPr marL="0" indent="0" fontAlgn="auto">
              <a:spcAft>
                <a:spcPts val="0"/>
              </a:spcAft>
              <a:buClrTx/>
              <a:buNone/>
            </a:pPr>
            <a:r>
              <a:rPr lang="en-GB" sz="3200" b="1" dirty="0">
                <a:solidFill>
                  <a:srgbClr val="FFFFFF"/>
                </a:solidFill>
                <a:latin typeface="Gadugi" panose="020B0502040204020203" pitchFamily="34" charset="0"/>
                <a:ea typeface="Gadugi" panose="020B0502040204020203" pitchFamily="34" charset="0"/>
                <a:cs typeface="Arial"/>
              </a:rPr>
              <a:t>Semaine 52 - 2024</a:t>
            </a:r>
            <a:br>
              <a:rPr lang="en-US" sz="3200" dirty="0">
                <a:latin typeface="Gadugi" panose="020B0502040204020203" pitchFamily="34" charset="0"/>
                <a:ea typeface="Gadugi" panose="020B0502040204020203" pitchFamily="34" charset="0"/>
                <a:cs typeface="Arial" panose="020B0604020202020204" pitchFamily="34" charset="0"/>
              </a:rPr>
            </a:br>
            <a:endParaRPr lang="en-US" sz="3200" dirty="0">
              <a:solidFill>
                <a:srgbClr val="FFFFFF"/>
              </a:solidFill>
              <a:latin typeface="Gadugi" panose="020B0502040204020203" pitchFamily="34" charset="0"/>
              <a:ea typeface="Gadugi" panose="020B0502040204020203" pitchFamily="34" charset="0"/>
              <a:cs typeface="Arial" panose="020B0604020202020204" pitchFamily="34" charset="0"/>
            </a:endParaRPr>
          </a:p>
        </p:txBody>
      </p:sp>
      <p:sp>
        <p:nvSpPr>
          <p:cNvPr id="14" name="Content Placeholder 6">
            <a:extLst>
              <a:ext uri="{FF2B5EF4-FFF2-40B4-BE49-F238E27FC236}">
                <a16:creationId xmlns:a16="http://schemas.microsoft.com/office/drawing/2014/main" id="{DD1A8F72-7741-4B49-8B9C-518999E7B2F2}"/>
              </a:ext>
            </a:extLst>
          </p:cNvPr>
          <p:cNvSpPr txBox="1">
            <a:spLocks/>
          </p:cNvSpPr>
          <p:nvPr/>
        </p:nvSpPr>
        <p:spPr>
          <a:xfrm>
            <a:off x="502575" y="2699631"/>
            <a:ext cx="2330680" cy="291913"/>
          </a:xfrm>
          <a:prstGeom prst="rect">
            <a:avLst/>
          </a:prstGeom>
        </p:spPr>
        <p:txBody>
          <a:bodyPr vert="horz" lIns="0" tIns="0" rIns="0" bIns="0" rtlCol="0" anchor="t">
            <a:noAutofit/>
          </a:bodyPr>
          <a:lstStyle>
            <a:lvl1pPr marL="360000" indent="-360000" algn="l" defTabSz="914400" rtl="0" eaLnBrk="1" latinLnBrk="0" hangingPunct="1">
              <a:lnSpc>
                <a:spcPct val="100000"/>
              </a:lnSpc>
              <a:spcBef>
                <a:spcPts val="1200"/>
              </a:spcBef>
              <a:buFont typeface="Arial"/>
              <a:buChar char="•"/>
              <a:defRPr sz="3500" b="0" i="0" kern="1200">
                <a:solidFill>
                  <a:schemeClr val="bg1"/>
                </a:solidFill>
                <a:latin typeface="FS Elliot Light" charset="0"/>
                <a:ea typeface="FS Elliot Light" charset="0"/>
                <a:cs typeface="FS Elliot Light" charset="0"/>
              </a:defRPr>
            </a:lvl1pPr>
            <a:lvl2pPr marL="720000" indent="-360000" algn="l" defTabSz="914400" rtl="0" eaLnBrk="1" latinLnBrk="0" hangingPunct="1">
              <a:lnSpc>
                <a:spcPct val="100000"/>
              </a:lnSpc>
              <a:spcBef>
                <a:spcPts val="1200"/>
              </a:spcBef>
              <a:buFont typeface="Arial"/>
              <a:buChar char="•"/>
              <a:defRPr sz="3500" b="0" i="0" kern="1200">
                <a:solidFill>
                  <a:schemeClr val="bg1"/>
                </a:solidFill>
                <a:latin typeface="FS Elliot Light" charset="0"/>
                <a:ea typeface="FS Elliot Light" charset="0"/>
                <a:cs typeface="FS Elliot Light" charset="0"/>
              </a:defRPr>
            </a:lvl2pPr>
            <a:lvl3pPr marL="1080000" indent="-360000" algn="l" defTabSz="914400" rtl="0" eaLnBrk="1" latinLnBrk="0" hangingPunct="1">
              <a:lnSpc>
                <a:spcPct val="100000"/>
              </a:lnSpc>
              <a:spcBef>
                <a:spcPts val="1200"/>
              </a:spcBef>
              <a:buFont typeface="Arial"/>
              <a:buChar char="•"/>
              <a:defRPr sz="3500" b="0" i="0" kern="1200">
                <a:solidFill>
                  <a:schemeClr val="bg1"/>
                </a:solidFill>
                <a:latin typeface="FS Elliot Light" charset="0"/>
                <a:ea typeface="FS Elliot Light" charset="0"/>
                <a:cs typeface="FS Elliot Light" charset="0"/>
              </a:defRPr>
            </a:lvl3pPr>
            <a:lvl4pPr marL="1440000" indent="-360000" algn="l" defTabSz="914400" rtl="0" eaLnBrk="1" latinLnBrk="0" hangingPunct="1">
              <a:lnSpc>
                <a:spcPct val="100000"/>
              </a:lnSpc>
              <a:spcBef>
                <a:spcPts val="1200"/>
              </a:spcBef>
              <a:buFont typeface="Arial"/>
              <a:buChar char="•"/>
              <a:defRPr sz="3500" b="0" i="0" kern="1200">
                <a:solidFill>
                  <a:schemeClr val="bg1"/>
                </a:solidFill>
                <a:latin typeface="FS Elliot Light" charset="0"/>
                <a:ea typeface="FS Elliot Light" charset="0"/>
                <a:cs typeface="FS Elliot Light" charset="0"/>
              </a:defRPr>
            </a:lvl4pPr>
            <a:lvl5pPr marL="1800000" indent="-360000" algn="l" defTabSz="914400" rtl="0" eaLnBrk="1" latinLnBrk="0" hangingPunct="1">
              <a:lnSpc>
                <a:spcPct val="100000"/>
              </a:lnSpc>
              <a:spcBef>
                <a:spcPts val="1200"/>
              </a:spcBef>
              <a:buFont typeface="Arial"/>
              <a:buChar char="•"/>
              <a:defRPr sz="3500" b="0" i="0" kern="1200">
                <a:solidFill>
                  <a:schemeClr val="bg1"/>
                </a:solidFill>
                <a:latin typeface="FS Elliot Light" charset="0"/>
                <a:ea typeface="FS Elliot Light" charset="0"/>
                <a:cs typeface="FS Elliot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spcAft>
                <a:spcPts val="0"/>
              </a:spcAft>
              <a:buClrTx/>
              <a:buNone/>
            </a:pPr>
            <a:r>
              <a:rPr lang="fr-FR" sz="1200" b="1" dirty="0">
                <a:solidFill>
                  <a:srgbClr val="FFFFFF"/>
                </a:solidFill>
                <a:latin typeface="Gadugi" panose="020B0502040204020203" pitchFamily="34" charset="0"/>
                <a:ea typeface="Gadugi" panose="020B0502040204020203" pitchFamily="34" charset="0"/>
                <a:cs typeface="Arial"/>
              </a:rPr>
              <a:t>Mardi 24 décembre 2024</a:t>
            </a:r>
            <a:br>
              <a:rPr lang="en-US" sz="1200" b="1" dirty="0">
                <a:latin typeface="Gadugi" panose="020B0502040204020203" pitchFamily="34" charset="0"/>
                <a:ea typeface="Gadugi" panose="020B0502040204020203" pitchFamily="34" charset="0"/>
                <a:cs typeface="Arial" panose="020B0604020202020204" pitchFamily="34" charset="0"/>
              </a:rPr>
            </a:br>
            <a:endParaRPr lang="en-US" sz="1200" b="1" dirty="0">
              <a:solidFill>
                <a:srgbClr val="FFFFFF"/>
              </a:solidFill>
              <a:latin typeface="Gadugi" panose="020B0502040204020203" pitchFamily="34" charset="0"/>
              <a:ea typeface="Gadugi" panose="020B0502040204020203" pitchFamily="34" charset="0"/>
              <a:cs typeface="Arial" panose="020B0604020202020204" pitchFamily="34" charset="0"/>
            </a:endParaRPr>
          </a:p>
        </p:txBody>
      </p:sp>
      <p:sp>
        <p:nvSpPr>
          <p:cNvPr id="17" name="Rectangle 16">
            <a:extLst>
              <a:ext uri="{FF2B5EF4-FFF2-40B4-BE49-F238E27FC236}">
                <a16:creationId xmlns:a16="http://schemas.microsoft.com/office/drawing/2014/main" id="{C3186356-EBFB-46B0-AC6C-F31BCA421E1C}"/>
              </a:ext>
            </a:extLst>
          </p:cNvPr>
          <p:cNvSpPr/>
          <p:nvPr/>
        </p:nvSpPr>
        <p:spPr>
          <a:xfrm>
            <a:off x="6320826" y="4527785"/>
            <a:ext cx="2392062" cy="276999"/>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solidFill>
              <a:srgbClr val="FFC000">
                <a:lumMod val="20000"/>
                <a:lumOff val="80000"/>
              </a:srgbClr>
            </a:solidFill>
          </a:ln>
          <a:effectLst>
            <a:outerShdw blurRad="57150" dist="19050" dir="5400000" algn="ctr" rotWithShape="0">
              <a:srgbClr val="000000">
                <a:alpha val="63000"/>
              </a:srgbClr>
            </a:outerShdw>
          </a:effectLst>
        </p:spPr>
        <p:txBody>
          <a:bodyPr wrap="square">
            <a:spAutoFit/>
          </a:bodyPr>
          <a:lstStyle/>
          <a:p>
            <a:pPr marL="0" marR="0" lvl="0" indent="0" algn="ctr" defTabSz="914400" eaLnBrk="1" fontAlgn="base" latinLnBrk="0" hangingPunct="1">
              <a:lnSpc>
                <a:spcPct val="100000"/>
              </a:lnSpc>
              <a:spcBef>
                <a:spcPct val="0"/>
              </a:spcBef>
              <a:spcAft>
                <a:spcPct val="0"/>
              </a:spcAft>
              <a:buClr>
                <a:srgbClr val="44546A"/>
              </a:buClr>
              <a:buSzTx/>
              <a:buFontTx/>
              <a:buNone/>
              <a:tabLst/>
              <a:defRPr/>
            </a:pPr>
            <a:r>
              <a:rPr kumimoji="0" lang="fr-FR" sz="1200" b="0" i="0" u="none" strike="noStrike" kern="0" cap="none" spc="0" normalizeH="0" baseline="0" noProof="0" dirty="0">
                <a:ln w="0">
                  <a:solidFill>
                    <a:prstClr val="black"/>
                  </a:solidFill>
                </a:ln>
                <a:solidFill>
                  <a:prstClr val="black">
                    <a:lumMod val="95000"/>
                    <a:lumOff val="5000"/>
                  </a:prstClr>
                </a:solidFill>
                <a:effectLst>
                  <a:outerShdw blurRad="38100" dist="25400" dir="5400000" algn="ctr" rotWithShape="0">
                    <a:srgbClr val="6E747A">
                      <a:alpha val="43000"/>
                    </a:srgbClr>
                  </a:outerShdw>
                </a:effectLst>
                <a:uLnTx/>
                <a:uFillTx/>
                <a:latin typeface="Gadugi" panose="020B0502040204020203" pitchFamily="34" charset="0"/>
                <a:ea typeface="Gadugi" panose="020B0502040204020203" pitchFamily="34" charset="0"/>
                <a:cs typeface="+mn-cs"/>
                <a:hlinkClick r:id="rId7"/>
              </a:rPr>
              <a:t>SharePoint Sécurité AMF</a:t>
            </a:r>
            <a:endParaRPr kumimoji="0" lang="fr-FR" sz="1200" b="0" i="0" u="none" strike="noStrike" kern="0" cap="none" spc="0" normalizeH="0" baseline="0" noProof="0" dirty="0">
              <a:ln w="0">
                <a:solidFill>
                  <a:prstClr val="black"/>
                </a:solidFill>
              </a:ln>
              <a:solidFill>
                <a:prstClr val="black">
                  <a:lumMod val="95000"/>
                  <a:lumOff val="5000"/>
                </a:prstClr>
              </a:solidFill>
              <a:effectLst>
                <a:outerShdw blurRad="38100" dist="25400" dir="5400000" algn="ctr" rotWithShape="0">
                  <a:srgbClr val="6E747A">
                    <a:alpha val="43000"/>
                  </a:srgbClr>
                </a:outerShdw>
              </a:effectLst>
              <a:uLnTx/>
              <a:uFillTx/>
              <a:latin typeface="Gadugi" panose="020B0502040204020203" pitchFamily="34" charset="0"/>
              <a:ea typeface="Gadugi" panose="020B0502040204020203" pitchFamily="34" charset="0"/>
              <a:cs typeface="+mn-cs"/>
            </a:endParaRPr>
          </a:p>
        </p:txBody>
      </p:sp>
      <p:sp>
        <p:nvSpPr>
          <p:cNvPr id="18" name="Rectangle 17">
            <a:extLst>
              <a:ext uri="{FF2B5EF4-FFF2-40B4-BE49-F238E27FC236}">
                <a16:creationId xmlns:a16="http://schemas.microsoft.com/office/drawing/2014/main" id="{8D911ED4-B3ED-44FF-A5D7-A2D4010929FE}"/>
              </a:ext>
            </a:extLst>
          </p:cNvPr>
          <p:cNvSpPr/>
          <p:nvPr/>
        </p:nvSpPr>
        <p:spPr>
          <a:xfrm>
            <a:off x="5889713" y="3829121"/>
            <a:ext cx="3254287" cy="646331"/>
          </a:xfrm>
          <a:prstGeom prst="rect">
            <a:avLst/>
          </a:prstGeom>
          <a:noFill/>
        </p:spPr>
        <p:txBody>
          <a:bodyPr wrap="square" lIns="91440" tIns="45720" rIns="91440" bIns="45720">
            <a:spAutoFit/>
          </a:bodyPr>
          <a:lstStyle/>
          <a:p>
            <a:pPr algn="ctr" defTabSz="914400" fontAlgn="base">
              <a:spcBef>
                <a:spcPct val="0"/>
              </a:spcBef>
              <a:spcAft>
                <a:spcPct val="0"/>
              </a:spcAft>
              <a:buClr>
                <a:srgbClr val="44546A"/>
              </a:buClr>
            </a:pPr>
            <a:r>
              <a:rPr lang="fr-FR" sz="1800" b="1" spc="50" dirty="0">
                <a:ln w="0"/>
                <a:solidFill>
                  <a:srgbClr val="E7E6E6"/>
                </a:solidFill>
                <a:effectLst>
                  <a:innerShdw blurRad="63500" dist="50800" dir="13500000">
                    <a:srgbClr val="000000">
                      <a:alpha val="50000"/>
                    </a:srgbClr>
                  </a:innerShdw>
                </a:effectLst>
                <a:latin typeface="Gadugi" panose="020B0502040204020203" pitchFamily="34" charset="0"/>
                <a:ea typeface="Gadugi" panose="020B0502040204020203" pitchFamily="34" charset="0"/>
              </a:rPr>
              <a:t>Retrouvez les hebdos et minutes sécurité sur:</a:t>
            </a:r>
          </a:p>
        </p:txBody>
      </p:sp>
    </p:spTree>
    <p:extLst>
      <p:ext uri="{BB962C8B-B14F-4D97-AF65-F5344CB8AC3E}">
        <p14:creationId xmlns:p14="http://schemas.microsoft.com/office/powerpoint/2010/main" val="1111680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A013050C-E571-4422-BDD7-F52E7CF99618}"/>
              </a:ext>
            </a:extLst>
          </p:cNvPr>
          <p:cNvSpPr txBox="1"/>
          <p:nvPr/>
        </p:nvSpPr>
        <p:spPr>
          <a:xfrm>
            <a:off x="73840" y="91505"/>
            <a:ext cx="7502613" cy="369332"/>
          </a:xfrm>
          <a:prstGeom prst="rect">
            <a:avLst/>
          </a:prstGeom>
          <a:noFill/>
        </p:spPr>
        <p:txBody>
          <a:bodyPr wrap="square" rtlCol="0">
            <a:spAutoFit/>
          </a:bodyPr>
          <a:lstStyle/>
          <a:p>
            <a:pPr defTabSz="914400">
              <a:buClr>
                <a:srgbClr val="FF3700"/>
              </a:buClr>
              <a:defRPr/>
            </a:pPr>
            <a:r>
              <a:rPr lang="fr-FR" sz="1800" kern="0" dirty="0">
                <a:solidFill>
                  <a:prstClr val="black"/>
                </a:solidFill>
                <a:effectLst>
                  <a:outerShdw blurRad="38100" dist="38100" dir="2700000" algn="tl">
                    <a:srgbClr val="000000">
                      <a:alpha val="43137"/>
                    </a:srgbClr>
                  </a:outerShdw>
                </a:effectLst>
                <a:latin typeface="Gadugi" panose="020B0502040204020203" pitchFamily="34" charset="0"/>
                <a:ea typeface="Gadugi" panose="020B0502040204020203" pitchFamily="34" charset="0"/>
              </a:rPr>
              <a:t>Activité des animateurs rencontres par Département pour la semaine 51</a:t>
            </a:r>
          </a:p>
        </p:txBody>
      </p:sp>
      <p:sp>
        <p:nvSpPr>
          <p:cNvPr id="28" name="ZoneTexte 27">
            <a:extLst>
              <a:ext uri="{FF2B5EF4-FFF2-40B4-BE49-F238E27FC236}">
                <a16:creationId xmlns:a16="http://schemas.microsoft.com/office/drawing/2014/main" id="{FEECB0FB-4BF1-4891-B8E1-FB25C062DBEA}"/>
              </a:ext>
            </a:extLst>
          </p:cNvPr>
          <p:cNvSpPr txBox="1"/>
          <p:nvPr/>
        </p:nvSpPr>
        <p:spPr>
          <a:xfrm>
            <a:off x="4572000" y="548707"/>
            <a:ext cx="2903010" cy="369332"/>
          </a:xfrm>
          <a:prstGeom prst="rect">
            <a:avLst/>
          </a:prstGeom>
          <a:noFill/>
        </p:spPr>
        <p:txBody>
          <a:bodyPr wrap="square" rtlCol="0">
            <a:spAutoFit/>
          </a:bodyPr>
          <a:lstStyle/>
          <a:p>
            <a:pPr defTabSz="914400">
              <a:buClr>
                <a:srgbClr val="FF3700"/>
              </a:buClr>
              <a:defRPr/>
            </a:pPr>
            <a:r>
              <a:rPr lang="fr-FR" sz="1800" kern="0" dirty="0">
                <a:solidFill>
                  <a:srgbClr val="696969"/>
                </a:solidFill>
                <a:latin typeface="Gadugi" panose="020B0502040204020203" pitchFamily="34" charset="0"/>
                <a:ea typeface="Gadugi" panose="020B0502040204020203" pitchFamily="34" charset="0"/>
              </a:rPr>
              <a:t>Total Ecarts critiques : </a:t>
            </a:r>
            <a:r>
              <a:rPr lang="fr-FR" sz="1800" b="1" kern="0" dirty="0">
                <a:solidFill>
                  <a:srgbClr val="696969"/>
                </a:solidFill>
                <a:latin typeface="Gadugi" panose="020B0502040204020203" pitchFamily="34" charset="0"/>
                <a:ea typeface="Gadugi" panose="020B0502040204020203" pitchFamily="34" charset="0"/>
              </a:rPr>
              <a:t>29</a:t>
            </a:r>
          </a:p>
        </p:txBody>
      </p:sp>
      <p:sp>
        <p:nvSpPr>
          <p:cNvPr id="29" name="ZoneTexte 28">
            <a:extLst>
              <a:ext uri="{FF2B5EF4-FFF2-40B4-BE49-F238E27FC236}">
                <a16:creationId xmlns:a16="http://schemas.microsoft.com/office/drawing/2014/main" id="{B9680975-5531-4764-B147-200752D2F2B2}"/>
              </a:ext>
            </a:extLst>
          </p:cNvPr>
          <p:cNvSpPr txBox="1"/>
          <p:nvPr/>
        </p:nvSpPr>
        <p:spPr>
          <a:xfrm>
            <a:off x="4640994" y="1153968"/>
            <a:ext cx="3313956" cy="230832"/>
          </a:xfrm>
          <a:prstGeom prst="rect">
            <a:avLst/>
          </a:prstGeom>
          <a:noFill/>
        </p:spPr>
        <p:txBody>
          <a:bodyPr wrap="square" rtlCol="0">
            <a:spAutoFit/>
          </a:bodyPr>
          <a:lstStyle/>
          <a:p>
            <a:pPr defTabSz="914400">
              <a:buClr>
                <a:srgbClr val="FF3700"/>
              </a:buClr>
              <a:defRPr/>
            </a:pPr>
            <a:r>
              <a:rPr lang="fr-FR" sz="900" kern="0" dirty="0">
                <a:solidFill>
                  <a:srgbClr val="696969"/>
                </a:solidFill>
                <a:latin typeface="Gadugi" panose="020B0502040204020203" pitchFamily="34" charset="0"/>
                <a:ea typeface="Gadugi" panose="020B0502040204020203" pitchFamily="34" charset="0"/>
              </a:rPr>
              <a:t>Cible entre 0,03 et 0,1 selon les départements / sites</a:t>
            </a:r>
          </a:p>
        </p:txBody>
      </p:sp>
      <p:sp>
        <p:nvSpPr>
          <p:cNvPr id="41" name="ZoneTexte 40">
            <a:extLst>
              <a:ext uri="{FF2B5EF4-FFF2-40B4-BE49-F238E27FC236}">
                <a16:creationId xmlns:a16="http://schemas.microsoft.com/office/drawing/2014/main" id="{6C9C0D9A-1C72-42B6-893D-3CCE613D39C2}"/>
              </a:ext>
            </a:extLst>
          </p:cNvPr>
          <p:cNvSpPr txBox="1"/>
          <p:nvPr/>
        </p:nvSpPr>
        <p:spPr>
          <a:xfrm>
            <a:off x="4640994" y="923136"/>
            <a:ext cx="3313956" cy="230832"/>
          </a:xfrm>
          <a:prstGeom prst="rect">
            <a:avLst/>
          </a:prstGeom>
          <a:noFill/>
        </p:spPr>
        <p:txBody>
          <a:bodyPr wrap="square" rtlCol="0">
            <a:spAutoFit/>
          </a:bodyPr>
          <a:lstStyle/>
          <a:p>
            <a:pPr defTabSz="914400">
              <a:buClr>
                <a:srgbClr val="FF3700"/>
              </a:buClr>
              <a:defRPr/>
            </a:pPr>
            <a:r>
              <a:rPr lang="fr-FR" sz="900" b="1" kern="0" dirty="0">
                <a:latin typeface="Gadugi" panose="020B0502040204020203" pitchFamily="34" charset="0"/>
                <a:ea typeface="Gadugi" panose="020B0502040204020203" pitchFamily="34" charset="0"/>
              </a:rPr>
              <a:t>Taux d’écarts cr. : </a:t>
            </a:r>
            <a:r>
              <a:rPr lang="fr-FR" sz="900" b="1" kern="0" dirty="0">
                <a:solidFill>
                  <a:srgbClr val="00B050"/>
                </a:solidFill>
                <a:latin typeface="Gadugi" panose="020B0502040204020203" pitchFamily="34" charset="0"/>
                <a:ea typeface="Gadugi" panose="020B0502040204020203" pitchFamily="34" charset="0"/>
              </a:rPr>
              <a:t>0,07</a:t>
            </a:r>
          </a:p>
        </p:txBody>
      </p:sp>
      <p:sp>
        <p:nvSpPr>
          <p:cNvPr id="27" name="ZoneTexte 26">
            <a:extLst>
              <a:ext uri="{FF2B5EF4-FFF2-40B4-BE49-F238E27FC236}">
                <a16:creationId xmlns:a16="http://schemas.microsoft.com/office/drawing/2014/main" id="{4654206D-F291-4793-BDA0-A9C5D0997A08}"/>
              </a:ext>
            </a:extLst>
          </p:cNvPr>
          <p:cNvSpPr txBox="1"/>
          <p:nvPr/>
        </p:nvSpPr>
        <p:spPr>
          <a:xfrm>
            <a:off x="4640994" y="1394994"/>
            <a:ext cx="3313956" cy="230832"/>
          </a:xfrm>
          <a:prstGeom prst="rect">
            <a:avLst/>
          </a:prstGeom>
          <a:noFill/>
        </p:spPr>
        <p:txBody>
          <a:bodyPr wrap="square" rtlCol="0">
            <a:spAutoFit/>
          </a:bodyPr>
          <a:lstStyle/>
          <a:p>
            <a:pPr defTabSz="914400">
              <a:buClr>
                <a:srgbClr val="FF3700"/>
              </a:buClr>
              <a:defRPr/>
            </a:pPr>
            <a:r>
              <a:rPr lang="fr-FR" sz="900" kern="0" dirty="0">
                <a:solidFill>
                  <a:srgbClr val="696969"/>
                </a:solidFill>
                <a:latin typeface="Gadugi" panose="020B0502040204020203" pitchFamily="34" charset="0"/>
                <a:ea typeface="Gadugi" panose="020B0502040204020203" pitchFamily="34" charset="0"/>
              </a:rPr>
              <a:t>Ecart critique : personne exposée à un danger mortel.</a:t>
            </a:r>
          </a:p>
        </p:txBody>
      </p:sp>
      <p:grpSp>
        <p:nvGrpSpPr>
          <p:cNvPr id="21" name="Groupe 20">
            <a:extLst>
              <a:ext uri="{FF2B5EF4-FFF2-40B4-BE49-F238E27FC236}">
                <a16:creationId xmlns:a16="http://schemas.microsoft.com/office/drawing/2014/main" id="{3B8593D3-1527-4E3B-AD5F-B5A2AF353F90}"/>
              </a:ext>
            </a:extLst>
          </p:cNvPr>
          <p:cNvGrpSpPr/>
          <p:nvPr/>
        </p:nvGrpSpPr>
        <p:grpSpPr>
          <a:xfrm>
            <a:off x="2358570" y="546671"/>
            <a:ext cx="1366033" cy="1180529"/>
            <a:chOff x="7252206" y="2439172"/>
            <a:chExt cx="1429998" cy="1136808"/>
          </a:xfrm>
        </p:grpSpPr>
        <p:pic>
          <p:nvPicPr>
            <p:cNvPr id="22" name="Image 21">
              <a:extLst>
                <a:ext uri="{FF2B5EF4-FFF2-40B4-BE49-F238E27FC236}">
                  <a16:creationId xmlns:a16="http://schemas.microsoft.com/office/drawing/2014/main" id="{FEE1D61E-493D-48EA-87EC-8A840C743B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35486" y="2737723"/>
              <a:ext cx="1137491" cy="286719"/>
            </a:xfrm>
            <a:prstGeom prst="rect">
              <a:avLst/>
            </a:prstGeom>
          </p:spPr>
        </p:pic>
        <p:pic>
          <p:nvPicPr>
            <p:cNvPr id="23" name="Image 22">
              <a:extLst>
                <a:ext uri="{FF2B5EF4-FFF2-40B4-BE49-F238E27FC236}">
                  <a16:creationId xmlns:a16="http://schemas.microsoft.com/office/drawing/2014/main" id="{09D3FDB0-F228-46FC-8F03-A08527B44B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7335486" y="3024442"/>
              <a:ext cx="1137491" cy="272551"/>
            </a:xfrm>
            <a:prstGeom prst="rect">
              <a:avLst/>
            </a:prstGeom>
          </p:spPr>
        </p:pic>
        <p:pic>
          <p:nvPicPr>
            <p:cNvPr id="24" name="Image 23">
              <a:extLst>
                <a:ext uri="{FF2B5EF4-FFF2-40B4-BE49-F238E27FC236}">
                  <a16:creationId xmlns:a16="http://schemas.microsoft.com/office/drawing/2014/main" id="{0A135476-0DE3-490A-87F2-F5BD8FFE680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52206" y="3296993"/>
              <a:ext cx="1299206" cy="278987"/>
            </a:xfrm>
            <a:prstGeom prst="rect">
              <a:avLst/>
            </a:prstGeom>
          </p:spPr>
        </p:pic>
        <p:pic>
          <p:nvPicPr>
            <p:cNvPr id="25" name="Image 24">
              <a:extLst>
                <a:ext uri="{FF2B5EF4-FFF2-40B4-BE49-F238E27FC236}">
                  <a16:creationId xmlns:a16="http://schemas.microsoft.com/office/drawing/2014/main" id="{3EDD56F3-2A43-4288-BA82-38D0E44455B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562"/>
            <a:stretch/>
          </p:blipFill>
          <p:spPr>
            <a:xfrm>
              <a:off x="7335486" y="2439172"/>
              <a:ext cx="1346718" cy="298551"/>
            </a:xfrm>
            <a:prstGeom prst="rect">
              <a:avLst/>
            </a:prstGeom>
          </p:spPr>
        </p:pic>
      </p:grpSp>
      <p:pic>
        <p:nvPicPr>
          <p:cNvPr id="20" name="Image 19">
            <a:extLst>
              <a:ext uri="{FF2B5EF4-FFF2-40B4-BE49-F238E27FC236}">
                <a16:creationId xmlns:a16="http://schemas.microsoft.com/office/drawing/2014/main" id="{4AF2B5C4-EE26-4964-9899-ACF939C441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a:off x="2913241" y="4675964"/>
            <a:ext cx="1821052" cy="282553"/>
          </a:xfrm>
          <a:prstGeom prst="rect">
            <a:avLst/>
          </a:prstGeom>
        </p:spPr>
      </p:pic>
      <p:pic>
        <p:nvPicPr>
          <p:cNvPr id="26" name="Image 25">
            <a:extLst>
              <a:ext uri="{FF2B5EF4-FFF2-40B4-BE49-F238E27FC236}">
                <a16:creationId xmlns:a16="http://schemas.microsoft.com/office/drawing/2014/main" id="{B4A747E7-1074-4E0E-8887-008ED1FB335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914621" y="4462189"/>
            <a:ext cx="1272432" cy="293961"/>
          </a:xfrm>
          <a:prstGeom prst="rect">
            <a:avLst/>
          </a:prstGeom>
        </p:spPr>
      </p:pic>
      <p:sp>
        <p:nvSpPr>
          <p:cNvPr id="35" name="ZoneTexte 34">
            <a:extLst>
              <a:ext uri="{FF2B5EF4-FFF2-40B4-BE49-F238E27FC236}">
                <a16:creationId xmlns:a16="http://schemas.microsoft.com/office/drawing/2014/main" id="{E75A234D-E870-453A-BB27-517A6C58EE54}"/>
              </a:ext>
            </a:extLst>
          </p:cNvPr>
          <p:cNvSpPr txBox="1"/>
          <p:nvPr/>
        </p:nvSpPr>
        <p:spPr>
          <a:xfrm rot="-2400000">
            <a:off x="2955417" y="3928955"/>
            <a:ext cx="1096417" cy="246221"/>
          </a:xfrm>
          <a:prstGeom prst="rect">
            <a:avLst/>
          </a:prstGeom>
          <a:solidFill>
            <a:schemeClr val="bg1"/>
          </a:solidFill>
        </p:spPr>
        <p:txBody>
          <a:bodyPr wrap="square" rtlCol="0">
            <a:spAutoFit/>
          </a:bodyPr>
          <a:lstStyle/>
          <a:p>
            <a:pPr algn="r"/>
            <a:r>
              <a:rPr lang="fr-FR" sz="1000" dirty="0" err="1">
                <a:solidFill>
                  <a:schemeClr val="bg1">
                    <a:lumMod val="50000"/>
                  </a:schemeClr>
                </a:solidFill>
              </a:rPr>
              <a:t>Electrical</a:t>
            </a:r>
            <a:r>
              <a:rPr lang="fr-FR" sz="1000" dirty="0">
                <a:solidFill>
                  <a:schemeClr val="bg1">
                    <a:lumMod val="50000"/>
                  </a:schemeClr>
                </a:solidFill>
              </a:rPr>
              <a:t> </a:t>
            </a:r>
            <a:r>
              <a:rPr lang="fr-FR" sz="1000" dirty="0" err="1">
                <a:solidFill>
                  <a:schemeClr val="bg1">
                    <a:lumMod val="50000"/>
                  </a:schemeClr>
                </a:solidFill>
              </a:rPr>
              <a:t>Steels</a:t>
            </a:r>
            <a:endParaRPr lang="fr-FR" sz="1000" dirty="0">
              <a:solidFill>
                <a:schemeClr val="bg1">
                  <a:lumMod val="50000"/>
                </a:schemeClr>
              </a:solidFill>
            </a:endParaRPr>
          </a:p>
        </p:txBody>
      </p:sp>
      <p:sp>
        <p:nvSpPr>
          <p:cNvPr id="36" name="ZoneTexte 35">
            <a:extLst>
              <a:ext uri="{FF2B5EF4-FFF2-40B4-BE49-F238E27FC236}">
                <a16:creationId xmlns:a16="http://schemas.microsoft.com/office/drawing/2014/main" id="{16DDA4A8-96E6-4B0E-9008-6E8FE8B90B3B}"/>
              </a:ext>
            </a:extLst>
          </p:cNvPr>
          <p:cNvSpPr txBox="1"/>
          <p:nvPr/>
        </p:nvSpPr>
        <p:spPr>
          <a:xfrm rot="-2400000">
            <a:off x="3203246" y="3999516"/>
            <a:ext cx="1070325" cy="230832"/>
          </a:xfrm>
          <a:prstGeom prst="rect">
            <a:avLst/>
          </a:prstGeom>
          <a:solidFill>
            <a:schemeClr val="bg1"/>
          </a:solidFill>
        </p:spPr>
        <p:txBody>
          <a:bodyPr wrap="square" rtlCol="0">
            <a:spAutoFit/>
          </a:bodyPr>
          <a:lstStyle/>
          <a:p>
            <a:pPr algn="r"/>
            <a:r>
              <a:rPr lang="fr-FR" sz="900" dirty="0">
                <a:solidFill>
                  <a:schemeClr val="bg1">
                    <a:lumMod val="50000"/>
                  </a:schemeClr>
                </a:solidFill>
              </a:rPr>
              <a:t>ETN</a:t>
            </a:r>
          </a:p>
        </p:txBody>
      </p:sp>
      <p:sp>
        <p:nvSpPr>
          <p:cNvPr id="2" name="ZoneTexte 1">
            <a:extLst>
              <a:ext uri="{FF2B5EF4-FFF2-40B4-BE49-F238E27FC236}">
                <a16:creationId xmlns:a16="http://schemas.microsoft.com/office/drawing/2014/main" id="{51772142-287C-680D-08CA-183AF46A5B6B}"/>
              </a:ext>
            </a:extLst>
          </p:cNvPr>
          <p:cNvSpPr txBox="1"/>
          <p:nvPr/>
        </p:nvSpPr>
        <p:spPr>
          <a:xfrm>
            <a:off x="7365303" y="166058"/>
            <a:ext cx="1833701"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
                <a:srgbClr val="FF3700"/>
              </a:buClr>
              <a:buSzTx/>
              <a:buFontTx/>
              <a:buNone/>
              <a:tabLst/>
              <a:defRPr/>
            </a:pPr>
            <a:r>
              <a:rPr kumimoji="0" lang="fr-FR" sz="1100" b="0" i="0" u="none" strike="noStrike" kern="0" cap="none" spc="0" normalizeH="0" baseline="0" noProof="0" dirty="0">
                <a:ln>
                  <a:noFill/>
                </a:ln>
                <a:solidFill>
                  <a:srgbClr val="FFFFFF">
                    <a:lumMod val="65000"/>
                  </a:srgbClr>
                </a:solidFill>
                <a:effectLst/>
                <a:uLnTx/>
                <a:uFillTx/>
                <a:latin typeface="Gadugi" panose="020B0502040204020203" pitchFamily="34" charset="0"/>
                <a:ea typeface="Gadugi" panose="020B0502040204020203" pitchFamily="34" charset="0"/>
              </a:rPr>
              <a:t>(du 18-12-24 au 23-12-24)</a:t>
            </a:r>
          </a:p>
        </p:txBody>
      </p:sp>
      <p:grpSp>
        <p:nvGrpSpPr>
          <p:cNvPr id="8" name="Groupe 7">
            <a:extLst>
              <a:ext uri="{FF2B5EF4-FFF2-40B4-BE49-F238E27FC236}">
                <a16:creationId xmlns:a16="http://schemas.microsoft.com/office/drawing/2014/main" id="{49B84722-2A77-82C2-0665-E4330D1E9850}"/>
              </a:ext>
            </a:extLst>
          </p:cNvPr>
          <p:cNvGrpSpPr/>
          <p:nvPr/>
        </p:nvGrpSpPr>
        <p:grpSpPr>
          <a:xfrm>
            <a:off x="180105" y="761708"/>
            <a:ext cx="3982817" cy="3983311"/>
            <a:chOff x="310294" y="1625826"/>
            <a:chExt cx="2685099" cy="2635385"/>
          </a:xfrm>
        </p:grpSpPr>
        <p:pic>
          <p:nvPicPr>
            <p:cNvPr id="4" name="Image 3">
              <a:extLst>
                <a:ext uri="{FF2B5EF4-FFF2-40B4-BE49-F238E27FC236}">
                  <a16:creationId xmlns:a16="http://schemas.microsoft.com/office/drawing/2014/main" id="{7E15F802-0431-FBBA-5ABD-81C28976FA9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0294" y="1625826"/>
              <a:ext cx="2540131" cy="2635385"/>
            </a:xfrm>
            <a:prstGeom prst="rect">
              <a:avLst/>
            </a:prstGeom>
          </p:spPr>
        </p:pic>
        <p:pic>
          <p:nvPicPr>
            <p:cNvPr id="7" name="Image 6">
              <a:extLst>
                <a:ext uri="{FF2B5EF4-FFF2-40B4-BE49-F238E27FC236}">
                  <a16:creationId xmlns:a16="http://schemas.microsoft.com/office/drawing/2014/main" id="{5F26CC54-7707-1383-B7CA-E2E2B28C6419}"/>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728679" y="2859490"/>
              <a:ext cx="266714" cy="730288"/>
            </a:xfrm>
            <a:prstGeom prst="rect">
              <a:avLst/>
            </a:prstGeom>
          </p:spPr>
        </p:pic>
      </p:grpSp>
      <p:grpSp>
        <p:nvGrpSpPr>
          <p:cNvPr id="18" name="Groupe 17">
            <a:extLst>
              <a:ext uri="{FF2B5EF4-FFF2-40B4-BE49-F238E27FC236}">
                <a16:creationId xmlns:a16="http://schemas.microsoft.com/office/drawing/2014/main" id="{7543EC9F-7C17-237F-0240-AC6E69AB29AA}"/>
              </a:ext>
            </a:extLst>
          </p:cNvPr>
          <p:cNvGrpSpPr/>
          <p:nvPr/>
        </p:nvGrpSpPr>
        <p:grpSpPr>
          <a:xfrm>
            <a:off x="4856026" y="1615632"/>
            <a:ext cx="3389321" cy="3140518"/>
            <a:chOff x="4732703" y="1615632"/>
            <a:chExt cx="2971953" cy="2824625"/>
          </a:xfrm>
        </p:grpSpPr>
        <p:pic>
          <p:nvPicPr>
            <p:cNvPr id="12" name="Image 11">
              <a:extLst>
                <a:ext uri="{FF2B5EF4-FFF2-40B4-BE49-F238E27FC236}">
                  <a16:creationId xmlns:a16="http://schemas.microsoft.com/office/drawing/2014/main" id="{8B471F6E-FFB0-C1CE-F742-9BF604E5B85F}"/>
                </a:ext>
              </a:extLst>
            </p:cNvPr>
            <p:cNvPicPr>
              <a:picLocks noChangeAspect="1"/>
            </p:cNvPicPr>
            <p:nvPr/>
          </p:nvPicPr>
          <p:blipFill>
            <a:blip r:embed="rId10"/>
            <a:stretch>
              <a:fillRect/>
            </a:stretch>
          </p:blipFill>
          <p:spPr>
            <a:xfrm>
              <a:off x="4732703" y="1615632"/>
              <a:ext cx="2971953" cy="1987652"/>
            </a:xfrm>
            <a:prstGeom prst="rect">
              <a:avLst/>
            </a:prstGeom>
          </p:spPr>
        </p:pic>
        <p:pic>
          <p:nvPicPr>
            <p:cNvPr id="17" name="Image 16">
              <a:extLst>
                <a:ext uri="{FF2B5EF4-FFF2-40B4-BE49-F238E27FC236}">
                  <a16:creationId xmlns:a16="http://schemas.microsoft.com/office/drawing/2014/main" id="{8AEDF54D-0820-E58B-FE6A-C973C827F84F}"/>
                </a:ext>
              </a:extLst>
            </p:cNvPr>
            <p:cNvPicPr>
              <a:picLocks noChangeAspect="1"/>
            </p:cNvPicPr>
            <p:nvPr/>
          </p:nvPicPr>
          <p:blipFill>
            <a:blip r:embed="rId11"/>
            <a:stretch>
              <a:fillRect/>
            </a:stretch>
          </p:blipFill>
          <p:spPr>
            <a:xfrm>
              <a:off x="4732703" y="3602014"/>
              <a:ext cx="2971953" cy="838243"/>
            </a:xfrm>
            <a:prstGeom prst="rect">
              <a:avLst/>
            </a:prstGeom>
          </p:spPr>
        </p:pic>
      </p:grpSp>
    </p:spTree>
    <p:extLst>
      <p:ext uri="{BB962C8B-B14F-4D97-AF65-F5344CB8AC3E}">
        <p14:creationId xmlns:p14="http://schemas.microsoft.com/office/powerpoint/2010/main" val="4222935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E9E7A0-7D38-4467-8482-4D20F5866DB3}"/>
              </a:ext>
            </a:extLst>
          </p:cNvPr>
          <p:cNvSpPr>
            <a:spLocks noGrp="1"/>
          </p:cNvSpPr>
          <p:nvPr>
            <p:ph type="title"/>
          </p:nvPr>
        </p:nvSpPr>
        <p:spPr>
          <a:xfrm>
            <a:off x="305991" y="68039"/>
            <a:ext cx="8514009" cy="513000"/>
          </a:xfrm>
        </p:spPr>
        <p:txBody>
          <a:bodyPr/>
          <a:lstStyle/>
          <a:p>
            <a:r>
              <a:rPr lang="fr-FR" sz="1200" dirty="0"/>
              <a:t>Des écarts critiques qui ne sont pas encore traités au bon niveau. Mise en place d’un suivi hebdo</a:t>
            </a:r>
          </a:p>
        </p:txBody>
      </p:sp>
      <p:sp>
        <p:nvSpPr>
          <p:cNvPr id="21" name="Titre 1">
            <a:extLst>
              <a:ext uri="{FF2B5EF4-FFF2-40B4-BE49-F238E27FC236}">
                <a16:creationId xmlns:a16="http://schemas.microsoft.com/office/drawing/2014/main" id="{5EA011DA-36B7-4232-AAD7-67A32ECC9F9C}"/>
              </a:ext>
            </a:extLst>
          </p:cNvPr>
          <p:cNvSpPr txBox="1">
            <a:spLocks/>
          </p:cNvSpPr>
          <p:nvPr/>
        </p:nvSpPr>
        <p:spPr bwMode="auto">
          <a:xfrm>
            <a:off x="178501" y="343389"/>
            <a:ext cx="8514009" cy="27909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1600" b="1" i="0" baseline="0">
                <a:solidFill>
                  <a:schemeClr val="tx1"/>
                </a:solidFill>
                <a:latin typeface="+mj-lt"/>
                <a:ea typeface="MS PGothic" pitchFamily="34" charset="-128"/>
                <a:cs typeface="MS PGothic"/>
              </a:defRPr>
            </a:lvl1pPr>
            <a:lvl2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2pPr>
            <a:lvl3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3pPr>
            <a:lvl4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4pPr>
            <a:lvl5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5pPr>
            <a:lvl6pPr marL="342900" algn="l" rtl="0" eaLnBrk="1" fontAlgn="base" hangingPunct="1">
              <a:spcBef>
                <a:spcPct val="0"/>
              </a:spcBef>
              <a:spcAft>
                <a:spcPct val="0"/>
              </a:spcAft>
              <a:defRPr sz="2250">
                <a:solidFill>
                  <a:schemeClr val="tx2"/>
                </a:solidFill>
                <a:latin typeface="Arial" pitchFamily="34" charset="0"/>
                <a:ea typeface="MS PGothic" pitchFamily="34" charset="-128"/>
              </a:defRPr>
            </a:lvl6pPr>
            <a:lvl7pPr marL="685800" algn="l" rtl="0" eaLnBrk="1" fontAlgn="base" hangingPunct="1">
              <a:spcBef>
                <a:spcPct val="0"/>
              </a:spcBef>
              <a:spcAft>
                <a:spcPct val="0"/>
              </a:spcAft>
              <a:defRPr sz="2250">
                <a:solidFill>
                  <a:schemeClr val="tx2"/>
                </a:solidFill>
                <a:latin typeface="Arial" pitchFamily="34" charset="0"/>
                <a:ea typeface="MS PGothic" pitchFamily="34" charset="-128"/>
              </a:defRPr>
            </a:lvl7pPr>
            <a:lvl8pPr marL="1028700" algn="l" rtl="0" eaLnBrk="1" fontAlgn="base" hangingPunct="1">
              <a:spcBef>
                <a:spcPct val="0"/>
              </a:spcBef>
              <a:spcAft>
                <a:spcPct val="0"/>
              </a:spcAft>
              <a:defRPr sz="2250">
                <a:solidFill>
                  <a:schemeClr val="tx2"/>
                </a:solidFill>
                <a:latin typeface="Arial" pitchFamily="34" charset="0"/>
                <a:ea typeface="MS PGothic" pitchFamily="34" charset="-128"/>
              </a:defRPr>
            </a:lvl8pPr>
            <a:lvl9pPr marL="1371600" algn="l" rtl="0" eaLnBrk="1" fontAlgn="base" hangingPunct="1">
              <a:spcBef>
                <a:spcPct val="0"/>
              </a:spcBef>
              <a:spcAft>
                <a:spcPct val="0"/>
              </a:spcAft>
              <a:defRPr sz="2250">
                <a:solidFill>
                  <a:schemeClr val="tx2"/>
                </a:solidFill>
                <a:latin typeface="Arial" pitchFamily="34" charset="0"/>
                <a:ea typeface="MS PGothic" pitchFamily="34" charset="-128"/>
              </a:defRPr>
            </a:lvl9pPr>
          </a:lstStyle>
          <a:p>
            <a:pPr algn="ctr" defTabSz="914400"/>
            <a:r>
              <a:rPr lang="fr-FR" sz="1200" b="0" kern="0" dirty="0"/>
              <a:t>29 écarts critiques remontés la semaine du 18-12-24 au 23-12-24 (S51) </a:t>
            </a:r>
          </a:p>
        </p:txBody>
      </p:sp>
      <p:sp>
        <p:nvSpPr>
          <p:cNvPr id="10" name="Titre 1">
            <a:extLst>
              <a:ext uri="{FF2B5EF4-FFF2-40B4-BE49-F238E27FC236}">
                <a16:creationId xmlns:a16="http://schemas.microsoft.com/office/drawing/2014/main" id="{CC4857BA-7C95-4750-86CE-BAD258A0D476}"/>
              </a:ext>
            </a:extLst>
          </p:cNvPr>
          <p:cNvSpPr txBox="1">
            <a:spLocks/>
          </p:cNvSpPr>
          <p:nvPr/>
        </p:nvSpPr>
        <p:spPr bwMode="auto">
          <a:xfrm>
            <a:off x="178501" y="2786837"/>
            <a:ext cx="8514009" cy="28225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1600" b="1" i="0" baseline="0">
                <a:solidFill>
                  <a:schemeClr val="tx1"/>
                </a:solidFill>
                <a:latin typeface="+mj-lt"/>
                <a:ea typeface="MS PGothic" pitchFamily="34" charset="-128"/>
                <a:cs typeface="MS PGothic"/>
              </a:defRPr>
            </a:lvl1pPr>
            <a:lvl2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2pPr>
            <a:lvl3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3pPr>
            <a:lvl4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4pPr>
            <a:lvl5pPr algn="l" rtl="0" eaLnBrk="1" fontAlgn="base" hangingPunct="1">
              <a:spcBef>
                <a:spcPct val="0"/>
              </a:spcBef>
              <a:spcAft>
                <a:spcPct val="0"/>
              </a:spcAft>
              <a:defRPr sz="2250">
                <a:solidFill>
                  <a:schemeClr val="tx2"/>
                </a:solidFill>
                <a:latin typeface="Arial" pitchFamily="34" charset="0"/>
                <a:ea typeface="MS PGothic" pitchFamily="34" charset="-128"/>
                <a:cs typeface="MS PGothic"/>
              </a:defRPr>
            </a:lvl5pPr>
            <a:lvl6pPr marL="342900" algn="l" rtl="0" eaLnBrk="1" fontAlgn="base" hangingPunct="1">
              <a:spcBef>
                <a:spcPct val="0"/>
              </a:spcBef>
              <a:spcAft>
                <a:spcPct val="0"/>
              </a:spcAft>
              <a:defRPr sz="2250">
                <a:solidFill>
                  <a:schemeClr val="tx2"/>
                </a:solidFill>
                <a:latin typeface="Arial" pitchFamily="34" charset="0"/>
                <a:ea typeface="MS PGothic" pitchFamily="34" charset="-128"/>
              </a:defRPr>
            </a:lvl6pPr>
            <a:lvl7pPr marL="685800" algn="l" rtl="0" eaLnBrk="1" fontAlgn="base" hangingPunct="1">
              <a:spcBef>
                <a:spcPct val="0"/>
              </a:spcBef>
              <a:spcAft>
                <a:spcPct val="0"/>
              </a:spcAft>
              <a:defRPr sz="2250">
                <a:solidFill>
                  <a:schemeClr val="tx2"/>
                </a:solidFill>
                <a:latin typeface="Arial" pitchFamily="34" charset="0"/>
                <a:ea typeface="MS PGothic" pitchFamily="34" charset="-128"/>
              </a:defRPr>
            </a:lvl7pPr>
            <a:lvl8pPr marL="1028700" algn="l" rtl="0" eaLnBrk="1" fontAlgn="base" hangingPunct="1">
              <a:spcBef>
                <a:spcPct val="0"/>
              </a:spcBef>
              <a:spcAft>
                <a:spcPct val="0"/>
              </a:spcAft>
              <a:defRPr sz="2250">
                <a:solidFill>
                  <a:schemeClr val="tx2"/>
                </a:solidFill>
                <a:latin typeface="Arial" pitchFamily="34" charset="0"/>
                <a:ea typeface="MS PGothic" pitchFamily="34" charset="-128"/>
              </a:defRPr>
            </a:lvl8pPr>
            <a:lvl9pPr marL="1371600" algn="l" rtl="0" eaLnBrk="1" fontAlgn="base" hangingPunct="1">
              <a:spcBef>
                <a:spcPct val="0"/>
              </a:spcBef>
              <a:spcAft>
                <a:spcPct val="0"/>
              </a:spcAft>
              <a:defRPr sz="2250">
                <a:solidFill>
                  <a:schemeClr val="tx2"/>
                </a:solidFill>
                <a:latin typeface="Arial" pitchFamily="34" charset="0"/>
                <a:ea typeface="MS PGothic" pitchFamily="34" charset="-128"/>
              </a:defRPr>
            </a:lvl9pPr>
          </a:lstStyle>
          <a:p>
            <a:pPr algn="ctr" defTabSz="914400"/>
            <a:r>
              <a:rPr lang="fr-FR" sz="1200" b="0" kern="0" dirty="0"/>
              <a:t> Traitement des 41 écarts critiques des 2 semaines du 27/11/2024 au 10/12/2024 (S48 et S49)</a:t>
            </a:r>
          </a:p>
        </p:txBody>
      </p:sp>
      <p:pic>
        <p:nvPicPr>
          <p:cNvPr id="4" name="Image 3">
            <a:extLst>
              <a:ext uri="{FF2B5EF4-FFF2-40B4-BE49-F238E27FC236}">
                <a16:creationId xmlns:a16="http://schemas.microsoft.com/office/drawing/2014/main" id="{1695CAD8-0B3F-625F-DAF9-42CFF94D665D}"/>
              </a:ext>
            </a:extLst>
          </p:cNvPr>
          <p:cNvPicPr>
            <a:picLocks noChangeAspect="1"/>
          </p:cNvPicPr>
          <p:nvPr/>
        </p:nvPicPr>
        <p:blipFill>
          <a:blip r:embed="rId2"/>
          <a:stretch>
            <a:fillRect/>
          </a:stretch>
        </p:blipFill>
        <p:spPr>
          <a:xfrm>
            <a:off x="57790" y="856389"/>
            <a:ext cx="9009370" cy="1778404"/>
          </a:xfrm>
          <a:prstGeom prst="rect">
            <a:avLst/>
          </a:prstGeom>
        </p:spPr>
      </p:pic>
      <p:pic>
        <p:nvPicPr>
          <p:cNvPr id="7" name="Image 6">
            <a:extLst>
              <a:ext uri="{FF2B5EF4-FFF2-40B4-BE49-F238E27FC236}">
                <a16:creationId xmlns:a16="http://schemas.microsoft.com/office/drawing/2014/main" id="{FDD42A0C-F1C5-D91A-3F48-20D7E3316631}"/>
              </a:ext>
            </a:extLst>
          </p:cNvPr>
          <p:cNvPicPr>
            <a:picLocks noChangeAspect="1"/>
          </p:cNvPicPr>
          <p:nvPr/>
        </p:nvPicPr>
        <p:blipFill>
          <a:blip r:embed="rId3"/>
          <a:stretch>
            <a:fillRect/>
          </a:stretch>
        </p:blipFill>
        <p:spPr>
          <a:xfrm>
            <a:off x="57790" y="3221132"/>
            <a:ext cx="8848005" cy="1778404"/>
          </a:xfrm>
          <a:prstGeom prst="rect">
            <a:avLst/>
          </a:prstGeom>
        </p:spPr>
      </p:pic>
    </p:spTree>
    <p:extLst>
      <p:ext uri="{BB962C8B-B14F-4D97-AF65-F5344CB8AC3E}">
        <p14:creationId xmlns:p14="http://schemas.microsoft.com/office/powerpoint/2010/main" val="1815713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8688E06A-9395-9D49-A46E-4F735FF38A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3999" cy="5143499"/>
          </a:xfrm>
          <a:prstGeom prst="rect">
            <a:avLst/>
          </a:prstGeom>
        </p:spPr>
      </p:pic>
      <p:sp>
        <p:nvSpPr>
          <p:cNvPr id="6" name="Rectangle 5">
            <a:extLst>
              <a:ext uri="{FF2B5EF4-FFF2-40B4-BE49-F238E27FC236}">
                <a16:creationId xmlns:a16="http://schemas.microsoft.com/office/drawing/2014/main" id="{65FB79A9-BDED-4F2B-A065-25968C9441D3}"/>
              </a:ext>
            </a:extLst>
          </p:cNvPr>
          <p:cNvSpPr/>
          <p:nvPr/>
        </p:nvSpPr>
        <p:spPr>
          <a:xfrm>
            <a:off x="739183" y="1075183"/>
            <a:ext cx="3384261" cy="923330"/>
          </a:xfrm>
          <a:prstGeom prst="rect">
            <a:avLst/>
          </a:prstGeom>
          <a:noFill/>
        </p:spPr>
        <p:txBody>
          <a:bodyPr wrap="none" lIns="91440" tIns="45720" rIns="91440" bIns="45720">
            <a:spAutoFit/>
          </a:bodyPr>
          <a:lstStyle/>
          <a:p>
            <a:pPr algn="ctr"/>
            <a:r>
              <a:rPr lang="fr-FR" sz="5400" b="1" cap="none" spc="50" dirty="0">
                <a:ln w="9525" cmpd="sng">
                  <a:solidFill>
                    <a:schemeClr val="bg1"/>
                  </a:solidFill>
                  <a:prstDash val="solid"/>
                </a:ln>
                <a:solidFill>
                  <a:srgbClr val="70AD47">
                    <a:tint val="1000"/>
                  </a:srgbClr>
                </a:solidFill>
                <a:effectLst>
                  <a:glow rad="38100">
                    <a:schemeClr val="accent1">
                      <a:alpha val="40000"/>
                    </a:schemeClr>
                  </a:glow>
                </a:effectLst>
              </a:rPr>
              <a:t>BACK UP</a:t>
            </a:r>
          </a:p>
        </p:txBody>
      </p:sp>
    </p:spTree>
    <p:extLst>
      <p:ext uri="{BB962C8B-B14F-4D97-AF65-F5344CB8AC3E}">
        <p14:creationId xmlns:p14="http://schemas.microsoft.com/office/powerpoint/2010/main" val="288991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224D454-37AF-4A25-B091-9AC2519850B1}"/>
              </a:ext>
            </a:extLst>
          </p:cNvPr>
          <p:cNvSpPr>
            <a:spLocks noGrp="1"/>
          </p:cNvSpPr>
          <p:nvPr>
            <p:ph type="title"/>
          </p:nvPr>
        </p:nvSpPr>
        <p:spPr>
          <a:xfrm>
            <a:off x="141063" y="50950"/>
            <a:ext cx="8514009" cy="324000"/>
          </a:xfrm>
        </p:spPr>
        <p:txBody>
          <a:bodyPr/>
          <a:lstStyle/>
          <a:p>
            <a:pPr lvl="0"/>
            <a:r>
              <a:rPr lang="fr-FR" kern="1200" dirty="0">
                <a:latin typeface="Gilroy" panose="00000500000000000000" pitchFamily="50" charset="0"/>
              </a:rPr>
              <a:t>Semaine usine du 18/12/2024 (5h) au mardi 24/12/23 (4h59)        S 52	</a:t>
            </a:r>
            <a:endParaRPr lang="en-GB" b="0" dirty="0">
              <a:latin typeface="Gilroy" panose="00000500000000000000" pitchFamily="50" charset="0"/>
            </a:endParaRPr>
          </a:p>
        </p:txBody>
      </p:sp>
      <p:sp>
        <p:nvSpPr>
          <p:cNvPr id="14" name="ZoneTexte 13">
            <a:extLst>
              <a:ext uri="{FF2B5EF4-FFF2-40B4-BE49-F238E27FC236}">
                <a16:creationId xmlns:a16="http://schemas.microsoft.com/office/drawing/2014/main" id="{A22B57BF-1364-477E-8039-8CF8473C11B5}"/>
              </a:ext>
            </a:extLst>
          </p:cNvPr>
          <p:cNvSpPr txBox="1"/>
          <p:nvPr/>
        </p:nvSpPr>
        <p:spPr>
          <a:xfrm>
            <a:off x="6908104" y="352895"/>
            <a:ext cx="2004165" cy="215444"/>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44546A"/>
              </a:buClr>
              <a:buSzTx/>
              <a:buFontTx/>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S PGothic"/>
                <a:cs typeface="+mn-cs"/>
              </a:rPr>
              <a:t>Nombre de jours sans accident avec arrêt</a:t>
            </a:r>
          </a:p>
        </p:txBody>
      </p:sp>
      <p:pic>
        <p:nvPicPr>
          <p:cNvPr id="15" name="Image 14">
            <a:extLst>
              <a:ext uri="{FF2B5EF4-FFF2-40B4-BE49-F238E27FC236}">
                <a16:creationId xmlns:a16="http://schemas.microsoft.com/office/drawing/2014/main" id="{4F71A703-FE5F-40F4-AE81-E00490024D1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6600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a:xfrm>
            <a:off x="0" y="352895"/>
            <a:ext cx="6908104" cy="215444"/>
          </a:xfrm>
          <a:prstGeom prst="rect">
            <a:avLst/>
          </a:prstGeom>
          <a:ln>
            <a:noFill/>
          </a:ln>
        </p:spPr>
      </p:pic>
      <p:sp>
        <p:nvSpPr>
          <p:cNvPr id="2" name="Arc 1">
            <a:extLst>
              <a:ext uri="{FF2B5EF4-FFF2-40B4-BE49-F238E27FC236}">
                <a16:creationId xmlns:a16="http://schemas.microsoft.com/office/drawing/2014/main" id="{A82D93A6-524B-4DDC-8549-5C9FC7E08205}"/>
              </a:ext>
            </a:extLst>
          </p:cNvPr>
          <p:cNvSpPr/>
          <p:nvPr/>
        </p:nvSpPr>
        <p:spPr bwMode="auto">
          <a:xfrm>
            <a:off x="406400" y="0"/>
            <a:ext cx="7982857" cy="4419600"/>
          </a:xfrm>
          <a:prstGeom prst="arc">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2400" b="0" i="0" u="none" strike="noStrike" cap="none" normalizeH="0" baseline="-25000">
              <a:ln>
                <a:noFill/>
              </a:ln>
              <a:solidFill>
                <a:srgbClr val="FAFFFF"/>
              </a:solidFill>
              <a:effectLst/>
              <a:latin typeface="Arial" pitchFamily="34" charset="0"/>
              <a:ea typeface="MS PGothic" pitchFamily="34" charset="-128"/>
            </a:endParaRPr>
          </a:p>
        </p:txBody>
      </p:sp>
      <p:graphicFrame>
        <p:nvGraphicFramePr>
          <p:cNvPr id="3" name="Tableau 2">
            <a:extLst>
              <a:ext uri="{FF2B5EF4-FFF2-40B4-BE49-F238E27FC236}">
                <a16:creationId xmlns:a16="http://schemas.microsoft.com/office/drawing/2014/main" id="{7912C41B-C06C-30C1-5E01-6E4F6C81C953}"/>
              </a:ext>
            </a:extLst>
          </p:cNvPr>
          <p:cNvGraphicFramePr>
            <a:graphicFrameLocks noGrp="1"/>
          </p:cNvGraphicFramePr>
          <p:nvPr>
            <p:extLst>
              <p:ext uri="{D42A27DB-BD31-4B8C-83A1-F6EECF244321}">
                <p14:modId xmlns:p14="http://schemas.microsoft.com/office/powerpoint/2010/main" val="2310505922"/>
              </p:ext>
            </p:extLst>
          </p:nvPr>
        </p:nvGraphicFramePr>
        <p:xfrm>
          <a:off x="140585" y="568338"/>
          <a:ext cx="8771683" cy="3851265"/>
        </p:xfrm>
        <a:graphic>
          <a:graphicData uri="http://schemas.openxmlformats.org/drawingml/2006/table">
            <a:tbl>
              <a:tblPr/>
              <a:tblGrid>
                <a:gridCol w="1272289">
                  <a:extLst>
                    <a:ext uri="{9D8B030D-6E8A-4147-A177-3AD203B41FA5}">
                      <a16:colId xmlns:a16="http://schemas.microsoft.com/office/drawing/2014/main" val="4273382852"/>
                    </a:ext>
                  </a:extLst>
                </a:gridCol>
                <a:gridCol w="1406630">
                  <a:extLst>
                    <a:ext uri="{9D8B030D-6E8A-4147-A177-3AD203B41FA5}">
                      <a16:colId xmlns:a16="http://schemas.microsoft.com/office/drawing/2014/main" val="246036468"/>
                    </a:ext>
                  </a:extLst>
                </a:gridCol>
                <a:gridCol w="2418140">
                  <a:extLst>
                    <a:ext uri="{9D8B030D-6E8A-4147-A177-3AD203B41FA5}">
                      <a16:colId xmlns:a16="http://schemas.microsoft.com/office/drawing/2014/main" val="736813489"/>
                    </a:ext>
                  </a:extLst>
                </a:gridCol>
                <a:gridCol w="1438240">
                  <a:extLst>
                    <a:ext uri="{9D8B030D-6E8A-4147-A177-3AD203B41FA5}">
                      <a16:colId xmlns:a16="http://schemas.microsoft.com/office/drawing/2014/main" val="3253952958"/>
                    </a:ext>
                  </a:extLst>
                </a:gridCol>
                <a:gridCol w="1738532">
                  <a:extLst>
                    <a:ext uri="{9D8B030D-6E8A-4147-A177-3AD203B41FA5}">
                      <a16:colId xmlns:a16="http://schemas.microsoft.com/office/drawing/2014/main" val="1454552259"/>
                    </a:ext>
                  </a:extLst>
                </a:gridCol>
                <a:gridCol w="497852">
                  <a:extLst>
                    <a:ext uri="{9D8B030D-6E8A-4147-A177-3AD203B41FA5}">
                      <a16:colId xmlns:a16="http://schemas.microsoft.com/office/drawing/2014/main" val="1044549503"/>
                    </a:ext>
                  </a:extLst>
                </a:gridCol>
              </a:tblGrid>
              <a:tr h="171089">
                <a:tc gridSpan="3">
                  <a:txBody>
                    <a:bodyPr/>
                    <a:lstStyle/>
                    <a:p>
                      <a:pPr algn="l" fontAlgn="ctr"/>
                      <a:r>
                        <a:rPr lang="fr-FR" sz="1000" b="1" i="0" u="none" strike="noStrike">
                          <a:solidFill>
                            <a:srgbClr val="000000"/>
                          </a:solidFill>
                          <a:effectLst/>
                          <a:latin typeface="Arial" panose="020B0604020202020204" pitchFamily="34" charset="0"/>
                        </a:rPr>
                        <a:t>ArcelorMittal</a:t>
                      </a:r>
                    </a:p>
                  </a:txBody>
                  <a:tcPr marL="4648" marR="4648" marT="464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CCFF"/>
                    </a:solidFill>
                  </a:tcPr>
                </a:tc>
                <a:tc hMerge="1">
                  <a:txBody>
                    <a:bodyPr/>
                    <a:lstStyle/>
                    <a:p>
                      <a:endParaRPr lang="fr-FR"/>
                    </a:p>
                  </a:txBody>
                  <a:tcPr/>
                </a:tc>
                <a:tc hMerge="1">
                  <a:txBody>
                    <a:bodyPr/>
                    <a:lstStyle/>
                    <a:p>
                      <a:endParaRPr lang="fr-FR"/>
                    </a:p>
                  </a:txBody>
                  <a:tcPr/>
                </a:tc>
                <a:tc gridSpan="3">
                  <a:txBody>
                    <a:bodyPr/>
                    <a:lstStyle/>
                    <a:p>
                      <a:pPr algn="ctr" fontAlgn="ctr"/>
                      <a:r>
                        <a:rPr lang="fr-FR" sz="1000" b="1" i="0" u="none" strike="noStrike">
                          <a:solidFill>
                            <a:srgbClr val="333333"/>
                          </a:solidFill>
                          <a:effectLst/>
                          <a:latin typeface="Arial" panose="020B0604020202020204" pitchFamily="34" charset="0"/>
                        </a:rPr>
                        <a:t>30</a:t>
                      </a:r>
                    </a:p>
                  </a:txBody>
                  <a:tcPr marL="4648" marR="4648" marT="4648" marB="0" anchor="ctr">
                    <a:lnL w="6350" cap="flat" cmpd="sng" algn="ctr">
                      <a:solidFill>
                        <a:srgbClr val="000000"/>
                      </a:solidFill>
                      <a:prstDash val="solid"/>
                      <a:round/>
                      <a:headEnd type="none" w="med" len="med"/>
                      <a:tailEnd type="none" w="med" len="med"/>
                    </a:lnL>
                    <a:lnR>
                      <a:noFill/>
                    </a:lnR>
                    <a:lnT>
                      <a:noFill/>
                    </a:lnT>
                    <a:lnB>
                      <a:noFill/>
                    </a:lnB>
                    <a:solidFill>
                      <a:srgbClr val="FFFF0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78272781"/>
                  </a:ext>
                </a:extLst>
              </a:tr>
              <a:tr h="171089">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a:noFill/>
                    </a:lnT>
                    <a:lnB w="6350" cap="flat" cmpd="sng" algn="ctr">
                      <a:solidFill>
                        <a:srgbClr val="EBEBEB"/>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a:noFill/>
                    </a:lnT>
                    <a:lnB w="6350" cap="flat" cmpd="sng" algn="ctr">
                      <a:solidFill>
                        <a:srgbClr val="EBEBEB"/>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a:noFill/>
                    </a:lnT>
                    <a:lnB w="6350"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335912037"/>
                  </a:ext>
                </a:extLst>
              </a:tr>
              <a:tr h="303910">
                <a:tc>
                  <a:txBody>
                    <a:bodyPr/>
                    <a:lstStyle/>
                    <a:p>
                      <a:pPr algn="ctr" fontAlgn="ctr"/>
                      <a:r>
                        <a:rPr lang="fr-FR" sz="900" b="1" i="0" u="none" strike="noStrike">
                          <a:solidFill>
                            <a:srgbClr val="000000"/>
                          </a:solidFill>
                          <a:effectLst/>
                          <a:latin typeface="Arial" panose="020B0604020202020204" pitchFamily="34" charset="0"/>
                        </a:rPr>
                        <a:t>Accident déclaré</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FFFF"/>
                    </a:solidFill>
                  </a:tcPr>
                </a:tc>
                <a:tc>
                  <a:txBody>
                    <a:bodyPr/>
                    <a:lstStyle/>
                    <a:p>
                      <a:pPr algn="l" fontAlgn="ctr"/>
                      <a:r>
                        <a:rPr lang="fr-FR" sz="900" b="0" i="0" u="none" strike="noStrike">
                          <a:solidFill>
                            <a:srgbClr val="333333"/>
                          </a:solidFill>
                          <a:effectLst/>
                          <a:latin typeface="Arial" panose="020B0604020202020204" pitchFamily="34" charset="0"/>
                        </a:rPr>
                        <a:t>mercredi 18 décembre 2024 à 11:10</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tc>
                  <a:txBody>
                    <a:bodyPr/>
                    <a:lstStyle/>
                    <a:p>
                      <a:pPr algn="l" fontAlgn="ctr"/>
                      <a:r>
                        <a:rPr lang="fr-FR" sz="900" b="0" i="0" u="none" strike="noStrike">
                          <a:solidFill>
                            <a:srgbClr val="333333"/>
                          </a:solidFill>
                          <a:effectLst/>
                          <a:latin typeface="Arial" panose="020B0604020202020204" pitchFamily="34" charset="0"/>
                        </a:rPr>
                        <a:t>DK-CSSCT3 - DK-AC-Non précisé</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tc>
                  <a:txBody>
                    <a:bodyPr/>
                    <a:lstStyle/>
                    <a:p>
                      <a:pPr algn="l" fontAlgn="ctr"/>
                      <a:r>
                        <a:rPr lang="fr-FR" sz="900" b="0" i="0" u="none" strike="noStrike">
                          <a:solidFill>
                            <a:srgbClr val="333333"/>
                          </a:solidFill>
                          <a:effectLst/>
                          <a:latin typeface="Arial" panose="020B0604020202020204" pitchFamily="34" charset="0"/>
                        </a:rPr>
                        <a:t>Plaie + ecrasement</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tc>
                  <a:txBody>
                    <a:bodyPr/>
                    <a:lstStyle/>
                    <a:p>
                      <a:pPr algn="ctr" fontAlgn="ctr"/>
                      <a:r>
                        <a:rPr lang="fr-FR" sz="900" b="0" i="0" u="none" strike="noStrike">
                          <a:solidFill>
                            <a:srgbClr val="333333"/>
                          </a:solidFill>
                          <a:effectLst/>
                          <a:latin typeface="Arial" panose="020B0604020202020204" pitchFamily="34" charset="0"/>
                        </a:rPr>
                        <a:t>Index gauche</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tc>
                  <a:txBody>
                    <a:bodyPr/>
                    <a:lstStyle/>
                    <a:p>
                      <a:pPr algn="l" fontAlgn="ctr"/>
                      <a:r>
                        <a:rPr lang="fr-FR" sz="900" b="0" i="0" u="none" strike="noStrike" dirty="0">
                          <a:solidFill>
                            <a:srgbClr val="333333"/>
                          </a:solidFill>
                          <a:effectLst/>
                          <a:latin typeface="Arial" panose="020B0604020202020204" pitchFamily="34" charset="0"/>
                        </a:rPr>
                        <a:t>A DEFINIR</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extLst>
                  <a:ext uri="{0D108BD9-81ED-4DB2-BD59-A6C34878D82A}">
                    <a16:rowId xmlns:a16="http://schemas.microsoft.com/office/drawing/2014/main" val="1674054659"/>
                  </a:ext>
                </a:extLst>
              </a:tr>
              <a:tr h="212962">
                <a:tc gridSpan="6">
                  <a:txBody>
                    <a:bodyPr/>
                    <a:lstStyle/>
                    <a:p>
                      <a:pPr algn="ctr" fontAlgn="ctr"/>
                      <a:r>
                        <a:rPr lang="fr-FR" sz="900" b="0" i="0" u="none" strike="noStrike">
                          <a:solidFill>
                            <a:srgbClr val="333333"/>
                          </a:solidFill>
                          <a:effectLst/>
                          <a:latin typeface="Arial" panose="020B0604020202020204" pitchFamily="34" charset="0"/>
                        </a:rPr>
                        <a:t>Ecrasement de la main entre une pièce fixe et les fourches du chariot élévateur</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3096311"/>
                  </a:ext>
                </a:extLst>
              </a:tr>
              <a:tr h="303910">
                <a:tc>
                  <a:txBody>
                    <a:bodyPr/>
                    <a:lstStyle/>
                    <a:p>
                      <a:pPr algn="ctr" fontAlgn="ctr"/>
                      <a:r>
                        <a:rPr lang="fr-FR" sz="900" b="1" i="0" u="none" strike="noStrike">
                          <a:solidFill>
                            <a:srgbClr val="000000"/>
                          </a:solidFill>
                          <a:effectLst/>
                          <a:latin typeface="Arial" panose="020B0604020202020204" pitchFamily="34" charset="0"/>
                        </a:rPr>
                        <a:t>Accident déclaré</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FFFF"/>
                    </a:solidFill>
                  </a:tcPr>
                </a:tc>
                <a:tc>
                  <a:txBody>
                    <a:bodyPr/>
                    <a:lstStyle/>
                    <a:p>
                      <a:pPr algn="l" fontAlgn="ctr"/>
                      <a:r>
                        <a:rPr lang="fr-FR" sz="900" b="0" i="0" u="none" strike="noStrike">
                          <a:solidFill>
                            <a:srgbClr val="333333"/>
                          </a:solidFill>
                          <a:effectLst/>
                          <a:latin typeface="Arial" panose="020B0604020202020204" pitchFamily="34" charset="0"/>
                        </a:rPr>
                        <a:t>mercredi 18 décembre 2024 à 23:00</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333333"/>
                          </a:solidFill>
                          <a:effectLst/>
                          <a:latin typeface="Arial" panose="020B0604020202020204" pitchFamily="34" charset="0"/>
                        </a:rPr>
                        <a:t>FL-CSSCT3 - FLO/REFENDEUSE</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333333"/>
                          </a:solidFill>
                          <a:effectLst/>
                          <a:latin typeface="Arial" panose="020B0604020202020204" pitchFamily="34" charset="0"/>
                        </a:rPr>
                        <a:t>Contusion</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333333"/>
                          </a:solidFill>
                          <a:effectLst/>
                          <a:latin typeface="Arial" panose="020B0604020202020204" pitchFamily="34" charset="0"/>
                        </a:rPr>
                        <a:t>Main</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333333"/>
                          </a:solidFill>
                          <a:effectLst/>
                          <a:latin typeface="Arial" panose="020B0604020202020204" pitchFamily="34" charset="0"/>
                        </a:rPr>
                        <a:t>MINEUR</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2772264400"/>
                  </a:ext>
                </a:extLst>
              </a:tr>
              <a:tr h="212962">
                <a:tc gridSpan="6">
                  <a:txBody>
                    <a:bodyPr/>
                    <a:lstStyle/>
                    <a:p>
                      <a:pPr algn="ctr" fontAlgn="ctr"/>
                      <a:r>
                        <a:rPr lang="fr-FR" sz="900" b="0" i="0" u="none" strike="noStrike">
                          <a:solidFill>
                            <a:srgbClr val="333333"/>
                          </a:solidFill>
                          <a:effectLst/>
                          <a:latin typeface="Arial" panose="020B0604020202020204" pitchFamily="34" charset="0"/>
                        </a:rPr>
                        <a:t>Un séparateur est tombé sur la main de l’accidentée.</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39867679"/>
                  </a:ext>
                </a:extLst>
              </a:tr>
              <a:tr h="303910">
                <a:tc>
                  <a:txBody>
                    <a:bodyPr/>
                    <a:lstStyle/>
                    <a:p>
                      <a:pPr algn="ctr" fontAlgn="ctr"/>
                      <a:r>
                        <a:rPr lang="fr-FR" sz="900" b="1" i="0" u="none" strike="noStrike">
                          <a:solidFill>
                            <a:srgbClr val="000000"/>
                          </a:solidFill>
                          <a:effectLst/>
                          <a:latin typeface="Arial" panose="020B0604020202020204" pitchFamily="34" charset="0"/>
                        </a:rPr>
                        <a:t>Accident soigné</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99"/>
                    </a:solidFill>
                  </a:tcPr>
                </a:tc>
                <a:tc>
                  <a:txBody>
                    <a:bodyPr/>
                    <a:lstStyle/>
                    <a:p>
                      <a:pPr algn="l" fontAlgn="ctr"/>
                      <a:r>
                        <a:rPr lang="fr-FR" sz="900" b="0" i="0" u="none" strike="noStrike">
                          <a:solidFill>
                            <a:srgbClr val="333333"/>
                          </a:solidFill>
                          <a:effectLst/>
                          <a:latin typeface="Arial" panose="020B0604020202020204" pitchFamily="34" charset="0"/>
                        </a:rPr>
                        <a:t>jeudi 19 décembre 2024 à 10:55</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tc>
                  <a:txBody>
                    <a:bodyPr/>
                    <a:lstStyle/>
                    <a:p>
                      <a:pPr algn="l" fontAlgn="ctr"/>
                      <a:r>
                        <a:rPr lang="fr-FR" sz="900" b="0" i="0" u="none" strike="noStrike">
                          <a:solidFill>
                            <a:srgbClr val="333333"/>
                          </a:solidFill>
                          <a:effectLst/>
                          <a:latin typeface="Arial" panose="020B0604020202020204" pitchFamily="34" charset="0"/>
                        </a:rPr>
                        <a:t>DK-CSSCT5 - DK-FONTE-AGGLO-Broyage 4</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tc>
                  <a:txBody>
                    <a:bodyPr/>
                    <a:lstStyle/>
                    <a:p>
                      <a:pPr algn="l" fontAlgn="ctr"/>
                      <a:r>
                        <a:rPr lang="fr-FR" sz="900" b="0" i="0" u="none" strike="noStrike">
                          <a:solidFill>
                            <a:srgbClr val="333333"/>
                          </a:solidFill>
                          <a:effectLst/>
                          <a:latin typeface="Arial" panose="020B0604020202020204" pitchFamily="34" charset="0"/>
                        </a:rPr>
                        <a:t>Contusions</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tc>
                  <a:txBody>
                    <a:bodyPr/>
                    <a:lstStyle/>
                    <a:p>
                      <a:pPr algn="ctr" fontAlgn="ctr"/>
                      <a:r>
                        <a:rPr lang="fr-FR" sz="900" b="0" i="0" u="none" strike="noStrike">
                          <a:solidFill>
                            <a:srgbClr val="333333"/>
                          </a:solidFill>
                          <a:effectLst/>
                          <a:latin typeface="Arial" panose="020B0604020202020204" pitchFamily="34" charset="0"/>
                        </a:rPr>
                        <a:t>Coup de pied et tibia droit</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tc>
                  <a:txBody>
                    <a:bodyPr/>
                    <a:lstStyle/>
                    <a:p>
                      <a:pPr algn="l" fontAlgn="ctr"/>
                      <a:r>
                        <a:rPr lang="fr-FR" sz="900" b="0" i="0" u="none" strike="noStrike">
                          <a:solidFill>
                            <a:srgbClr val="333333"/>
                          </a:solidFill>
                          <a:effectLst/>
                          <a:latin typeface="Arial" panose="020B0604020202020204" pitchFamily="34" charset="0"/>
                        </a:rPr>
                        <a:t>MINEUR</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extLst>
                  <a:ext uri="{0D108BD9-81ED-4DB2-BD59-A6C34878D82A}">
                    <a16:rowId xmlns:a16="http://schemas.microsoft.com/office/drawing/2014/main" val="62005591"/>
                  </a:ext>
                </a:extLst>
              </a:tr>
              <a:tr h="212962">
                <a:tc gridSpan="6">
                  <a:txBody>
                    <a:bodyPr/>
                    <a:lstStyle/>
                    <a:p>
                      <a:pPr algn="ctr" fontAlgn="ctr"/>
                      <a:r>
                        <a:rPr lang="fr-FR" sz="900" b="0" i="0" u="none" strike="noStrike">
                          <a:solidFill>
                            <a:srgbClr val="333333"/>
                          </a:solidFill>
                          <a:effectLst/>
                          <a:latin typeface="Arial" panose="020B0604020202020204" pitchFamily="34" charset="0"/>
                        </a:rPr>
                        <a:t>Un poids de balance de 20 kg est tombé sur son pied en le manipulant</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03270973"/>
                  </a:ext>
                </a:extLst>
              </a:tr>
              <a:tr h="303910">
                <a:tc>
                  <a:txBody>
                    <a:bodyPr/>
                    <a:lstStyle/>
                    <a:p>
                      <a:pPr algn="ctr" fontAlgn="ctr"/>
                      <a:r>
                        <a:rPr lang="fr-FR" sz="900" b="1" i="0" u="none" strike="noStrike">
                          <a:solidFill>
                            <a:srgbClr val="000000"/>
                          </a:solidFill>
                          <a:effectLst/>
                          <a:latin typeface="Arial" panose="020B0604020202020204" pitchFamily="34" charset="0"/>
                        </a:rPr>
                        <a:t>Accident soigné</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99"/>
                    </a:solidFill>
                  </a:tcPr>
                </a:tc>
                <a:tc>
                  <a:txBody>
                    <a:bodyPr/>
                    <a:lstStyle/>
                    <a:p>
                      <a:pPr algn="l" fontAlgn="ctr"/>
                      <a:r>
                        <a:rPr lang="fr-FR" sz="900" b="0" i="0" u="none" strike="noStrike">
                          <a:solidFill>
                            <a:srgbClr val="333333"/>
                          </a:solidFill>
                          <a:effectLst/>
                          <a:latin typeface="Arial" panose="020B0604020202020204" pitchFamily="34" charset="0"/>
                        </a:rPr>
                        <a:t>samedi 21 décembre 2024 à 06:30</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l" fontAlgn="ctr"/>
                      <a:r>
                        <a:rPr lang="fr-FR" sz="900" b="0" i="0" u="none" strike="noStrike" dirty="0">
                          <a:solidFill>
                            <a:srgbClr val="333333"/>
                          </a:solidFill>
                          <a:effectLst/>
                          <a:latin typeface="Arial" panose="020B0604020202020204" pitchFamily="34" charset="0"/>
                        </a:rPr>
                        <a:t>Montataire - CDR LIP</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333333"/>
                          </a:solidFill>
                          <a:effectLst/>
                          <a:latin typeface="Arial" panose="020B0604020202020204" pitchFamily="34" charset="0"/>
                        </a:rPr>
                        <a:t>Contusion sans hématome</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333333"/>
                          </a:solidFill>
                          <a:effectLst/>
                          <a:latin typeface="Arial" panose="020B0604020202020204" pitchFamily="34" charset="0"/>
                        </a:rPr>
                        <a:t>Omoplate droite</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333333"/>
                          </a:solidFill>
                          <a:effectLst/>
                          <a:latin typeface="Arial" panose="020B0604020202020204" pitchFamily="34" charset="0"/>
                        </a:rPr>
                        <a:t>MINEUR</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1577485586"/>
                  </a:ext>
                </a:extLst>
              </a:tr>
              <a:tr h="453333">
                <a:tc gridSpan="6">
                  <a:txBody>
                    <a:bodyPr/>
                    <a:lstStyle/>
                    <a:p>
                      <a:pPr algn="ctr" fontAlgn="ctr"/>
                      <a:r>
                        <a:rPr lang="fr-FR" sz="900" b="0" i="0" u="none" strike="noStrike" dirty="0">
                          <a:solidFill>
                            <a:srgbClr val="333333"/>
                          </a:solidFill>
                          <a:effectLst/>
                          <a:latin typeface="Arial" panose="020B0604020202020204" pitchFamily="34" charset="0"/>
                        </a:rPr>
                        <a:t>Lors du positionnement à l’accès des vis de réglage des bagues de la CDR en tournant l’arbre à l’aide de la clé spécifique, celle-ci a ripé provoquant la chute de la personne en arrière. Il a ressenti une douleur au niveau de l’omoplate droite.</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65275823"/>
                  </a:ext>
                </a:extLst>
              </a:tr>
              <a:tr h="171089">
                <a:tc gridSpan="3">
                  <a:txBody>
                    <a:bodyPr/>
                    <a:lstStyle/>
                    <a:p>
                      <a:pPr algn="l" fontAlgn="ctr"/>
                      <a:r>
                        <a:rPr lang="fr-FR" sz="1000" b="1" i="0" u="none" strike="noStrike">
                          <a:solidFill>
                            <a:srgbClr val="000000"/>
                          </a:solidFill>
                          <a:effectLst/>
                          <a:latin typeface="Arial" panose="020B0604020202020204" pitchFamily="34" charset="0"/>
                        </a:rPr>
                        <a:t>PEX</a:t>
                      </a:r>
                    </a:p>
                  </a:txBody>
                  <a:tcPr marL="4648" marR="4648" marT="4648" marB="0" anchor="ctr">
                    <a:lnL>
                      <a:noFill/>
                    </a:lnL>
                    <a:lnR w="6350" cap="flat" cmpd="sng" algn="ctr">
                      <a:solidFill>
                        <a:srgbClr val="000000"/>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hMerge="1">
                  <a:txBody>
                    <a:bodyPr/>
                    <a:lstStyle/>
                    <a:p>
                      <a:endParaRPr lang="fr-FR"/>
                    </a:p>
                  </a:txBody>
                  <a:tcPr/>
                </a:tc>
                <a:tc hMerge="1">
                  <a:txBody>
                    <a:bodyPr/>
                    <a:lstStyle/>
                    <a:p>
                      <a:endParaRPr lang="fr-FR"/>
                    </a:p>
                  </a:txBody>
                  <a:tcPr/>
                </a:tc>
                <a:tc gridSpan="3">
                  <a:txBody>
                    <a:bodyPr/>
                    <a:lstStyle/>
                    <a:p>
                      <a:pPr algn="ctr" fontAlgn="ctr"/>
                      <a:r>
                        <a:rPr lang="fr-FR" sz="1000" b="1" i="0" u="none" strike="noStrike" dirty="0">
                          <a:solidFill>
                            <a:srgbClr val="333333"/>
                          </a:solidFill>
                          <a:effectLst/>
                          <a:latin typeface="Arial" panose="020B0604020202020204" pitchFamily="34" charset="0"/>
                        </a:rPr>
                        <a:t>339</a:t>
                      </a:r>
                    </a:p>
                  </a:txBody>
                  <a:tcPr marL="4648" marR="4648" marT="4648" marB="0" anchor="ctr">
                    <a:lnL w="6350" cap="flat" cmpd="sng" algn="ctr">
                      <a:solidFill>
                        <a:srgbClr val="000000"/>
                      </a:solidFill>
                      <a:prstDash val="solid"/>
                      <a:round/>
                      <a:headEnd type="none" w="med" len="med"/>
                      <a:tailEnd type="none" w="med" len="med"/>
                    </a:lnL>
                    <a:lnR>
                      <a:noFill/>
                    </a:lnR>
                    <a:lnT>
                      <a:noFill/>
                    </a:lnT>
                    <a:lnB>
                      <a:noFill/>
                    </a:lnB>
                    <a:solidFill>
                      <a:srgbClr val="FFFF0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89932888"/>
                  </a:ext>
                </a:extLst>
              </a:tr>
              <a:tr h="171089">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a:noFill/>
                    </a:lnT>
                    <a:lnB>
                      <a:noFill/>
                    </a:lnB>
                    <a:solidFill>
                      <a:srgbClr val="FFFFFF"/>
                    </a:solidFill>
                  </a:tcPr>
                </a:tc>
                <a:tc>
                  <a:txBody>
                    <a:bodyPr/>
                    <a:lstStyle/>
                    <a:p>
                      <a:pPr algn="ctr"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a:noFill/>
                    </a:lnT>
                    <a:lnB>
                      <a:noFill/>
                    </a:lnB>
                    <a:solidFill>
                      <a:srgbClr val="FFFFFF"/>
                    </a:solidFill>
                  </a:tcPr>
                </a:tc>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a:noFill/>
                    </a:lnT>
                    <a:lnB>
                      <a:noFill/>
                    </a:lnB>
                    <a:solidFill>
                      <a:srgbClr val="FFFFFF"/>
                    </a:solidFill>
                  </a:tcPr>
                </a:tc>
                <a:extLst>
                  <a:ext uri="{0D108BD9-81ED-4DB2-BD59-A6C34878D82A}">
                    <a16:rowId xmlns:a16="http://schemas.microsoft.com/office/drawing/2014/main" val="2847873387"/>
                  </a:ext>
                </a:extLst>
              </a:tr>
              <a:tr h="171089">
                <a:tc gridSpan="3">
                  <a:txBody>
                    <a:bodyPr/>
                    <a:lstStyle/>
                    <a:p>
                      <a:pPr algn="l" fontAlgn="ctr"/>
                      <a:r>
                        <a:rPr lang="fr-FR" sz="1000" b="1" i="0" u="none" strike="noStrike">
                          <a:solidFill>
                            <a:srgbClr val="000000"/>
                          </a:solidFill>
                          <a:effectLst/>
                          <a:latin typeface="Arial" panose="020B0604020202020204" pitchFamily="34" charset="0"/>
                        </a:rPr>
                        <a:t>Entreprises Extérieures</a:t>
                      </a:r>
                    </a:p>
                  </a:txBody>
                  <a:tcPr marL="4648" marR="4648" marT="464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CCFF"/>
                    </a:solidFill>
                  </a:tcPr>
                </a:tc>
                <a:tc hMerge="1">
                  <a:txBody>
                    <a:bodyPr/>
                    <a:lstStyle/>
                    <a:p>
                      <a:endParaRPr lang="fr-FR"/>
                    </a:p>
                  </a:txBody>
                  <a:tcPr/>
                </a:tc>
                <a:tc hMerge="1">
                  <a:txBody>
                    <a:bodyPr/>
                    <a:lstStyle/>
                    <a:p>
                      <a:endParaRPr lang="fr-FR"/>
                    </a:p>
                  </a:txBody>
                  <a:tcPr/>
                </a:tc>
                <a:tc gridSpan="3">
                  <a:txBody>
                    <a:bodyPr/>
                    <a:lstStyle/>
                    <a:p>
                      <a:pPr algn="ctr" fontAlgn="ctr"/>
                      <a:r>
                        <a:rPr lang="fr-FR" sz="1000" b="1" i="0" u="none" strike="noStrike" dirty="0">
                          <a:solidFill>
                            <a:srgbClr val="333333"/>
                          </a:solidFill>
                          <a:effectLst/>
                          <a:latin typeface="Arial" panose="020B0604020202020204" pitchFamily="34" charset="0"/>
                        </a:rPr>
                        <a:t>27</a:t>
                      </a:r>
                    </a:p>
                  </a:txBody>
                  <a:tcPr marL="4648" marR="4648" marT="4648" marB="0" anchor="ctr">
                    <a:lnL w="6350" cap="flat" cmpd="sng" algn="ctr">
                      <a:solidFill>
                        <a:srgbClr val="000000"/>
                      </a:solidFill>
                      <a:prstDash val="solid"/>
                      <a:round/>
                      <a:headEnd type="none" w="med" len="med"/>
                      <a:tailEnd type="none" w="med" len="med"/>
                    </a:lnL>
                    <a:lnR>
                      <a:noFill/>
                    </a:lnR>
                    <a:lnT>
                      <a:noFill/>
                    </a:lnT>
                    <a:lnB>
                      <a:noFill/>
                    </a:lnB>
                    <a:solidFill>
                      <a:srgbClr val="FFFF0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17018255"/>
                  </a:ext>
                </a:extLst>
              </a:tr>
              <a:tr h="171089">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a:noFill/>
                    </a:lnT>
                    <a:lnB w="6350" cap="flat" cmpd="sng" algn="ctr">
                      <a:solidFill>
                        <a:srgbClr val="EBEBEB"/>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a:noFill/>
                    </a:lnT>
                    <a:lnB w="6350" cap="flat" cmpd="sng" algn="ctr">
                      <a:solidFill>
                        <a:srgbClr val="EBEBEB"/>
                      </a:solidFill>
                      <a:prstDash val="solid"/>
                      <a:round/>
                      <a:headEnd type="none" w="med" len="med"/>
                      <a:tailEnd type="none" w="med" len="med"/>
                    </a:lnB>
                    <a:solidFill>
                      <a:srgbClr val="FFFFFF"/>
                    </a:solidFill>
                  </a:tcPr>
                </a:tc>
                <a:tc>
                  <a:txBody>
                    <a:bodyPr/>
                    <a:lstStyle/>
                    <a:p>
                      <a:pPr algn="l" fontAlgn="ctr"/>
                      <a:r>
                        <a:rPr lang="fr-FR" sz="1000" b="0" i="0" u="none" strike="noStrike">
                          <a:solidFill>
                            <a:srgbClr val="333333"/>
                          </a:solidFill>
                          <a:effectLst/>
                          <a:latin typeface="Arial" panose="020B0604020202020204" pitchFamily="34" charset="0"/>
                        </a:rPr>
                        <a:t> </a:t>
                      </a:r>
                    </a:p>
                  </a:txBody>
                  <a:tcPr marL="4648" marR="4648" marT="4648" marB="0" anchor="ctr">
                    <a:lnL>
                      <a:noFill/>
                    </a:lnL>
                    <a:lnR>
                      <a:noFill/>
                    </a:lnR>
                    <a:lnT>
                      <a:noFill/>
                    </a:lnT>
                    <a:lnB w="6350"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2187597708"/>
                  </a:ext>
                </a:extLst>
              </a:tr>
              <a:tr h="303910">
                <a:tc>
                  <a:txBody>
                    <a:bodyPr/>
                    <a:lstStyle/>
                    <a:p>
                      <a:pPr algn="ctr" fontAlgn="ctr"/>
                      <a:r>
                        <a:rPr lang="fr-FR" sz="900" b="1" i="0" u="none" strike="noStrike">
                          <a:solidFill>
                            <a:srgbClr val="000000"/>
                          </a:solidFill>
                          <a:effectLst/>
                          <a:latin typeface="Arial" panose="020B0604020202020204" pitchFamily="34" charset="0"/>
                        </a:rPr>
                        <a:t>Accident déclaré</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00FFFF"/>
                    </a:solidFill>
                  </a:tcPr>
                </a:tc>
                <a:tc>
                  <a:txBody>
                    <a:bodyPr/>
                    <a:lstStyle/>
                    <a:p>
                      <a:pPr algn="l" fontAlgn="ctr"/>
                      <a:r>
                        <a:rPr lang="fr-FR" sz="900" b="0" i="0" u="none" strike="noStrike">
                          <a:solidFill>
                            <a:srgbClr val="333333"/>
                          </a:solidFill>
                          <a:effectLst/>
                          <a:latin typeface="Arial" panose="020B0604020202020204" pitchFamily="34" charset="0"/>
                        </a:rPr>
                        <a:t>vendredi 20 décembre 2024 à 09:31</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tc>
                  <a:txBody>
                    <a:bodyPr/>
                    <a:lstStyle/>
                    <a:p>
                      <a:pPr algn="l" fontAlgn="ctr"/>
                      <a:r>
                        <a:rPr lang="fr-FR" sz="900" b="0" i="0" u="none" strike="noStrike" dirty="0">
                          <a:solidFill>
                            <a:srgbClr val="333333"/>
                          </a:solidFill>
                          <a:effectLst/>
                          <a:latin typeface="Arial" panose="020B0604020202020204" pitchFamily="34" charset="0"/>
                        </a:rPr>
                        <a:t>DK-CSSCT3 - DK-AC-Non précisé</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tc>
                  <a:txBody>
                    <a:bodyPr/>
                    <a:lstStyle/>
                    <a:p>
                      <a:pPr algn="l" fontAlgn="ctr"/>
                      <a:r>
                        <a:rPr lang="fr-FR" sz="900" b="0" i="0" u="none" strike="noStrike">
                          <a:solidFill>
                            <a:srgbClr val="333333"/>
                          </a:solidFill>
                          <a:effectLst/>
                          <a:latin typeface="Arial" panose="020B0604020202020204" pitchFamily="34" charset="0"/>
                        </a:rPr>
                        <a:t>Douleur</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tc>
                  <a:txBody>
                    <a:bodyPr/>
                    <a:lstStyle/>
                    <a:p>
                      <a:pPr algn="ctr" fontAlgn="ctr"/>
                      <a:r>
                        <a:rPr lang="fr-FR" sz="900" b="0" i="0" u="none" strike="noStrike">
                          <a:solidFill>
                            <a:srgbClr val="333333"/>
                          </a:solidFill>
                          <a:effectLst/>
                          <a:latin typeface="Arial" panose="020B0604020202020204" pitchFamily="34" charset="0"/>
                        </a:rPr>
                        <a:t>Bras gauche</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tc>
                  <a:txBody>
                    <a:bodyPr/>
                    <a:lstStyle/>
                    <a:p>
                      <a:pPr algn="l" fontAlgn="ctr"/>
                      <a:r>
                        <a:rPr lang="fr-FR" sz="900" b="0" i="0" u="none" strike="noStrike" dirty="0">
                          <a:solidFill>
                            <a:srgbClr val="333333"/>
                          </a:solidFill>
                          <a:effectLst/>
                          <a:latin typeface="Arial" panose="020B0604020202020204" pitchFamily="34" charset="0"/>
                        </a:rPr>
                        <a:t>A DEFINIR</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8FBFC"/>
                    </a:solidFill>
                  </a:tcPr>
                </a:tc>
                <a:extLst>
                  <a:ext uri="{0D108BD9-81ED-4DB2-BD59-A6C34878D82A}">
                    <a16:rowId xmlns:a16="http://schemas.microsoft.com/office/drawing/2014/main" val="4224130810"/>
                  </a:ext>
                </a:extLst>
              </a:tr>
              <a:tr h="212962">
                <a:tc gridSpan="6">
                  <a:txBody>
                    <a:bodyPr/>
                    <a:lstStyle/>
                    <a:p>
                      <a:pPr algn="ctr" fontAlgn="ctr"/>
                      <a:r>
                        <a:rPr lang="fr-FR" sz="900" b="0" i="0" u="none" strike="noStrike" dirty="0">
                          <a:solidFill>
                            <a:srgbClr val="333333"/>
                          </a:solidFill>
                          <a:effectLst/>
                          <a:latin typeface="Arial" panose="020B0604020202020204" pitchFamily="34" charset="0"/>
                        </a:rPr>
                        <a:t>En jetant une brique, a ressenti une douleur dans le bras gauche</a:t>
                      </a:r>
                    </a:p>
                  </a:txBody>
                  <a:tcPr marL="4648" marR="4648" marT="4648"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14892548"/>
                  </a:ext>
                </a:extLst>
              </a:tr>
            </a:tbl>
          </a:graphicData>
        </a:graphic>
      </p:graphicFrame>
    </p:spTree>
    <p:extLst>
      <p:ext uri="{BB962C8B-B14F-4D97-AF65-F5344CB8AC3E}">
        <p14:creationId xmlns:p14="http://schemas.microsoft.com/office/powerpoint/2010/main" val="406627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FC74BD98-7E07-4C89-A2A7-F75ACA1E9FBB}"/>
              </a:ext>
            </a:extLst>
          </p:cNvPr>
          <p:cNvGraphicFramePr>
            <a:graphicFrameLocks noGrp="1"/>
          </p:cNvGraphicFramePr>
          <p:nvPr>
            <p:extLst>
              <p:ext uri="{D42A27DB-BD31-4B8C-83A1-F6EECF244321}">
                <p14:modId xmlns:p14="http://schemas.microsoft.com/office/powerpoint/2010/main" val="2465543858"/>
              </p:ext>
            </p:extLst>
          </p:nvPr>
        </p:nvGraphicFramePr>
        <p:xfrm>
          <a:off x="203754" y="253373"/>
          <a:ext cx="8736506" cy="562316"/>
        </p:xfrm>
        <a:graphic>
          <a:graphicData uri="http://schemas.openxmlformats.org/drawingml/2006/table">
            <a:tbl>
              <a:tblPr/>
              <a:tblGrid>
                <a:gridCol w="724301">
                  <a:extLst>
                    <a:ext uri="{9D8B030D-6E8A-4147-A177-3AD203B41FA5}">
                      <a16:colId xmlns:a16="http://schemas.microsoft.com/office/drawing/2014/main" val="3660203533"/>
                    </a:ext>
                  </a:extLst>
                </a:gridCol>
                <a:gridCol w="803837">
                  <a:extLst>
                    <a:ext uri="{9D8B030D-6E8A-4147-A177-3AD203B41FA5}">
                      <a16:colId xmlns:a16="http://schemas.microsoft.com/office/drawing/2014/main" val="2477275583"/>
                    </a:ext>
                  </a:extLst>
                </a:gridCol>
                <a:gridCol w="581411">
                  <a:extLst>
                    <a:ext uri="{9D8B030D-6E8A-4147-A177-3AD203B41FA5}">
                      <a16:colId xmlns:a16="http://schemas.microsoft.com/office/drawing/2014/main" val="4163308228"/>
                    </a:ext>
                  </a:extLst>
                </a:gridCol>
                <a:gridCol w="1246950">
                  <a:extLst>
                    <a:ext uri="{9D8B030D-6E8A-4147-A177-3AD203B41FA5}">
                      <a16:colId xmlns:a16="http://schemas.microsoft.com/office/drawing/2014/main" val="3487600563"/>
                    </a:ext>
                  </a:extLst>
                </a:gridCol>
                <a:gridCol w="3458576">
                  <a:extLst>
                    <a:ext uri="{9D8B030D-6E8A-4147-A177-3AD203B41FA5}">
                      <a16:colId xmlns:a16="http://schemas.microsoft.com/office/drawing/2014/main" val="2398598631"/>
                    </a:ext>
                  </a:extLst>
                </a:gridCol>
                <a:gridCol w="1921431">
                  <a:extLst>
                    <a:ext uri="{9D8B030D-6E8A-4147-A177-3AD203B41FA5}">
                      <a16:colId xmlns:a16="http://schemas.microsoft.com/office/drawing/2014/main" val="2838143282"/>
                    </a:ext>
                  </a:extLst>
                </a:gridCol>
              </a:tblGrid>
              <a:tr h="172022">
                <a:tc>
                  <a:txBody>
                    <a:bodyPr/>
                    <a:lstStyle/>
                    <a:p>
                      <a:pPr algn="l" fontAlgn="ctr"/>
                      <a:r>
                        <a:rPr lang="fr-FR" sz="1200" b="1" i="0" u="none" strike="noStrike" dirty="0">
                          <a:solidFill>
                            <a:srgbClr val="FFFFFF"/>
                          </a:solidFill>
                          <a:effectLst/>
                          <a:latin typeface="Arial" panose="020B0604020202020204" pitchFamily="34" charset="0"/>
                        </a:rPr>
                        <a:t> AA</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38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877A6"/>
                      </a:solidFill>
                      <a:prstDash val="solid"/>
                      <a:round/>
                      <a:headEnd type="none" w="med" len="med"/>
                      <a:tailEnd type="none" w="med" len="med"/>
                    </a:lnB>
                    <a:solidFill>
                      <a:srgbClr val="0B64A0"/>
                    </a:solidFill>
                  </a:tcPr>
                </a:tc>
                <a:tc>
                  <a:txBody>
                    <a:bodyPr/>
                    <a:lstStyle/>
                    <a:p>
                      <a:pPr algn="ctr" fontAlgn="ctr"/>
                      <a:r>
                        <a:rPr lang="fr-FR" sz="1200" b="1" i="0" u="none" strike="noStrike" dirty="0">
                          <a:solidFill>
                            <a:srgbClr val="FFFFFF"/>
                          </a:solidFill>
                          <a:effectLst/>
                          <a:latin typeface="Arial" panose="020B0604020202020204" pitchFamily="34" charset="0"/>
                        </a:rPr>
                        <a:t>2024</a:t>
                      </a:r>
                    </a:p>
                  </a:txBody>
                  <a:tcPr marL="6838" marR="6838" marT="6838" marB="0" anchor="ctr">
                    <a:lnL w="6350" cap="flat" cmpd="sng" algn="ctr">
                      <a:solidFill>
                        <a:srgbClr val="3877A6"/>
                      </a:solidFill>
                      <a:prstDash val="solid"/>
                      <a:round/>
                      <a:headEnd type="none" w="med" len="med"/>
                      <a:tailEnd type="none" w="med" len="med"/>
                    </a:lnL>
                    <a:lnR w="6350" cap="flat" cmpd="sng" algn="ctr">
                      <a:solidFill>
                        <a:srgbClr val="38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877A6"/>
                      </a:solidFill>
                      <a:prstDash val="solid"/>
                      <a:round/>
                      <a:headEnd type="none" w="med" len="med"/>
                      <a:tailEnd type="none" w="med" len="med"/>
                    </a:lnB>
                    <a:solidFill>
                      <a:srgbClr val="0B64A0"/>
                    </a:solidFill>
                  </a:tcPr>
                </a:tc>
                <a:tc>
                  <a:txBody>
                    <a:bodyPr/>
                    <a:lstStyle/>
                    <a:p>
                      <a:pPr algn="l" fontAlgn="ctr"/>
                      <a:r>
                        <a:rPr lang="fr-FR" sz="1200" b="1" i="0" u="none" strike="noStrike" dirty="0">
                          <a:solidFill>
                            <a:srgbClr val="FFFFFF"/>
                          </a:solidFill>
                          <a:effectLst/>
                          <a:latin typeface="Arial" panose="020B0604020202020204" pitchFamily="34" charset="0"/>
                        </a:rPr>
                        <a:t> </a:t>
                      </a:r>
                    </a:p>
                  </a:txBody>
                  <a:tcPr marL="6838" marR="6838" marT="6838" marB="0" anchor="ctr">
                    <a:lnL w="6350" cap="flat" cmpd="sng" algn="ctr">
                      <a:solidFill>
                        <a:srgbClr val="3877A6"/>
                      </a:solidFill>
                      <a:prstDash val="solid"/>
                      <a:round/>
                      <a:headEnd type="none" w="med" len="med"/>
                      <a:tailEnd type="none" w="med" len="med"/>
                    </a:lnL>
                    <a:lnR w="6350" cap="flat" cmpd="sng" algn="ctr">
                      <a:solidFill>
                        <a:srgbClr val="38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877A6"/>
                      </a:solidFill>
                      <a:prstDash val="solid"/>
                      <a:round/>
                      <a:headEnd type="none" w="med" len="med"/>
                      <a:tailEnd type="none" w="med" len="med"/>
                    </a:lnB>
                    <a:solidFill>
                      <a:srgbClr val="0B64A0"/>
                    </a:solidFill>
                  </a:tcPr>
                </a:tc>
                <a:tc gridSpan="3">
                  <a:txBody>
                    <a:bodyPr/>
                    <a:lstStyle/>
                    <a:p>
                      <a:pPr algn="l" fontAlgn="ctr"/>
                      <a:r>
                        <a:rPr lang="fr-FR" sz="1200" b="1" i="0" u="none" strike="noStrike" dirty="0">
                          <a:solidFill>
                            <a:srgbClr val="FFFFFF"/>
                          </a:solidFill>
                          <a:effectLst/>
                          <a:latin typeface="Arial" panose="020B0604020202020204" pitchFamily="34" charset="0"/>
                        </a:rPr>
                        <a:t>PERSONNEL EN ARRET DE TRAVAIL </a:t>
                      </a:r>
                    </a:p>
                  </a:txBody>
                  <a:tcPr marL="6838" marR="6838" marT="6838" marB="0" anchor="ctr">
                    <a:lnL w="6350" cap="flat" cmpd="sng" algn="ctr">
                      <a:solidFill>
                        <a:srgbClr val="3877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877A6"/>
                      </a:solidFill>
                      <a:prstDash val="solid"/>
                      <a:round/>
                      <a:headEnd type="none" w="med" len="med"/>
                      <a:tailEnd type="none" w="med" len="med"/>
                    </a:lnB>
                    <a:solidFill>
                      <a:srgbClr val="0B64A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95132525"/>
                  </a:ext>
                </a:extLst>
              </a:tr>
              <a:tr h="279531">
                <a:tc>
                  <a:txBody>
                    <a:bodyPr/>
                    <a:lstStyle/>
                    <a:p>
                      <a:pPr algn="l" fontAlgn="ctr"/>
                      <a:r>
                        <a:rPr lang="fr-FR" sz="800" b="1" i="0" u="none" strike="noStrike" dirty="0">
                          <a:solidFill>
                            <a:srgbClr val="FFFFFF"/>
                          </a:solidFill>
                          <a:effectLst/>
                          <a:latin typeface="Arial" panose="020B0604020202020204" pitchFamily="34" charset="0"/>
                        </a:rPr>
                        <a:t>Nombre encore en arrêt</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3877A6"/>
                      </a:solidFill>
                      <a:prstDash val="solid"/>
                      <a:round/>
                      <a:headEnd type="none" w="med" len="med"/>
                      <a:tailEnd type="none" w="med" len="med"/>
                    </a:lnR>
                    <a:lnT w="6350" cap="flat" cmpd="sng" algn="ctr">
                      <a:solidFill>
                        <a:srgbClr val="3877A6"/>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0B64A0"/>
                    </a:solidFill>
                  </a:tcPr>
                </a:tc>
                <a:tc>
                  <a:txBody>
                    <a:bodyPr/>
                    <a:lstStyle/>
                    <a:p>
                      <a:pPr algn="l" fontAlgn="ctr"/>
                      <a:r>
                        <a:rPr lang="fr-FR" sz="800" b="1" i="0" u="none" strike="noStrike" dirty="0">
                          <a:solidFill>
                            <a:srgbClr val="FFFFFF"/>
                          </a:solidFill>
                          <a:effectLst/>
                          <a:latin typeface="Arial" panose="020B0604020202020204" pitchFamily="34" charset="0"/>
                        </a:rPr>
                        <a:t>Date accident</a:t>
                      </a:r>
                    </a:p>
                  </a:txBody>
                  <a:tcPr marL="6838" marR="6838" marT="6838" marB="0" anchor="ctr">
                    <a:lnL w="6350" cap="flat" cmpd="sng" algn="ctr">
                      <a:solidFill>
                        <a:srgbClr val="3877A6"/>
                      </a:solidFill>
                      <a:prstDash val="solid"/>
                      <a:round/>
                      <a:headEnd type="none" w="med" len="med"/>
                      <a:tailEnd type="none" w="med" len="med"/>
                    </a:lnL>
                    <a:lnR w="6350" cap="flat" cmpd="sng" algn="ctr">
                      <a:solidFill>
                        <a:srgbClr val="3877A6"/>
                      </a:solidFill>
                      <a:prstDash val="solid"/>
                      <a:round/>
                      <a:headEnd type="none" w="med" len="med"/>
                      <a:tailEnd type="none" w="med" len="med"/>
                    </a:lnR>
                    <a:lnT w="6350" cap="flat" cmpd="sng" algn="ctr">
                      <a:solidFill>
                        <a:srgbClr val="3877A6"/>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0B64A0"/>
                    </a:solidFill>
                  </a:tcPr>
                </a:tc>
                <a:tc>
                  <a:txBody>
                    <a:bodyPr/>
                    <a:lstStyle/>
                    <a:p>
                      <a:pPr algn="l" fontAlgn="ctr"/>
                      <a:r>
                        <a:rPr lang="fr-FR" sz="800" b="1" i="0" u="none" strike="noStrike" dirty="0">
                          <a:solidFill>
                            <a:srgbClr val="FFFFFF"/>
                          </a:solidFill>
                          <a:effectLst/>
                          <a:latin typeface="Arial" panose="020B0604020202020204" pitchFamily="34" charset="0"/>
                        </a:rPr>
                        <a:t>Site</a:t>
                      </a:r>
                    </a:p>
                  </a:txBody>
                  <a:tcPr marL="6838" marR="6838" marT="6838" marB="0" anchor="ctr">
                    <a:lnL w="6350" cap="flat" cmpd="sng" algn="ctr">
                      <a:solidFill>
                        <a:srgbClr val="3877A6"/>
                      </a:solidFill>
                      <a:prstDash val="solid"/>
                      <a:round/>
                      <a:headEnd type="none" w="med" len="med"/>
                      <a:tailEnd type="none" w="med" len="med"/>
                    </a:lnL>
                    <a:lnR w="6350" cap="flat" cmpd="sng" algn="ctr">
                      <a:solidFill>
                        <a:srgbClr val="3877A6"/>
                      </a:solidFill>
                      <a:prstDash val="solid"/>
                      <a:round/>
                      <a:headEnd type="none" w="med" len="med"/>
                      <a:tailEnd type="none" w="med" len="med"/>
                    </a:lnR>
                    <a:lnT w="6350" cap="flat" cmpd="sng" algn="ctr">
                      <a:solidFill>
                        <a:srgbClr val="3877A6"/>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0B64A0"/>
                    </a:solidFill>
                  </a:tcPr>
                </a:tc>
                <a:tc>
                  <a:txBody>
                    <a:bodyPr/>
                    <a:lstStyle/>
                    <a:p>
                      <a:pPr algn="l" fontAlgn="ctr"/>
                      <a:r>
                        <a:rPr lang="fr-FR" sz="800" b="1" i="0" u="none" strike="noStrike" dirty="0">
                          <a:solidFill>
                            <a:srgbClr val="FFFFFF"/>
                          </a:solidFill>
                          <a:effectLst/>
                          <a:latin typeface="Arial" panose="020B0604020202020204" pitchFamily="34" charset="0"/>
                        </a:rPr>
                        <a:t>Entreprise</a:t>
                      </a:r>
                    </a:p>
                  </a:txBody>
                  <a:tcPr marL="6838" marR="6838" marT="6838" marB="0" anchor="ctr">
                    <a:lnL w="6350" cap="flat" cmpd="sng" algn="ctr">
                      <a:solidFill>
                        <a:srgbClr val="3877A6"/>
                      </a:solidFill>
                      <a:prstDash val="solid"/>
                      <a:round/>
                      <a:headEnd type="none" w="med" len="med"/>
                      <a:tailEnd type="none" w="med" len="med"/>
                    </a:lnL>
                    <a:lnR w="6350" cap="flat" cmpd="sng" algn="ctr">
                      <a:solidFill>
                        <a:srgbClr val="3877A6"/>
                      </a:solidFill>
                      <a:prstDash val="solid"/>
                      <a:round/>
                      <a:headEnd type="none" w="med" len="med"/>
                      <a:tailEnd type="none" w="med" len="med"/>
                    </a:lnR>
                    <a:lnT w="6350" cap="flat" cmpd="sng" algn="ctr">
                      <a:solidFill>
                        <a:srgbClr val="3877A6"/>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0B64A0"/>
                    </a:solidFill>
                  </a:tcPr>
                </a:tc>
                <a:tc>
                  <a:txBody>
                    <a:bodyPr/>
                    <a:lstStyle/>
                    <a:p>
                      <a:pPr algn="l" fontAlgn="ctr"/>
                      <a:r>
                        <a:rPr lang="fr-FR" sz="800" b="1" i="0" u="none" strike="noStrike" dirty="0">
                          <a:solidFill>
                            <a:srgbClr val="FFFFFF"/>
                          </a:solidFill>
                          <a:effectLst/>
                          <a:latin typeface="Arial" panose="020B0604020202020204" pitchFamily="34" charset="0"/>
                        </a:rPr>
                        <a:t>Circonstances et conséquence</a:t>
                      </a:r>
                    </a:p>
                  </a:txBody>
                  <a:tcPr marL="6838" marR="6838" marT="6838" marB="0" anchor="ctr">
                    <a:lnL w="6350" cap="flat" cmpd="sng" algn="ctr">
                      <a:solidFill>
                        <a:srgbClr val="3877A6"/>
                      </a:solidFill>
                      <a:prstDash val="solid"/>
                      <a:round/>
                      <a:headEnd type="none" w="med" len="med"/>
                      <a:tailEnd type="none" w="med" len="med"/>
                    </a:lnL>
                    <a:lnR w="6350" cap="flat" cmpd="sng" algn="ctr">
                      <a:solidFill>
                        <a:srgbClr val="3877A6"/>
                      </a:solidFill>
                      <a:prstDash val="solid"/>
                      <a:round/>
                      <a:headEnd type="none" w="med" len="med"/>
                      <a:tailEnd type="none" w="med" len="med"/>
                    </a:lnR>
                    <a:lnT w="6350" cap="flat" cmpd="sng" algn="ctr">
                      <a:solidFill>
                        <a:srgbClr val="3877A6"/>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0B64A0"/>
                    </a:solidFill>
                  </a:tcPr>
                </a:tc>
                <a:tc>
                  <a:txBody>
                    <a:bodyPr/>
                    <a:lstStyle/>
                    <a:p>
                      <a:pPr algn="l" fontAlgn="ctr"/>
                      <a:r>
                        <a:rPr lang="fr-FR" sz="800" b="1" i="0" u="none" strike="noStrike" dirty="0">
                          <a:solidFill>
                            <a:srgbClr val="FFFFFF"/>
                          </a:solidFill>
                          <a:effectLst/>
                          <a:latin typeface="Arial" panose="020B0604020202020204" pitchFamily="34" charset="0"/>
                        </a:rPr>
                        <a:t>Commentaires</a:t>
                      </a:r>
                    </a:p>
                  </a:txBody>
                  <a:tcPr marL="6838" marR="6838" marT="6838" marB="0" anchor="ctr">
                    <a:lnL w="6350" cap="flat" cmpd="sng" algn="ctr">
                      <a:solidFill>
                        <a:srgbClr val="3877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877A6"/>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0B64A0"/>
                    </a:solidFill>
                  </a:tcPr>
                </a:tc>
                <a:extLst>
                  <a:ext uri="{0D108BD9-81ED-4DB2-BD59-A6C34878D82A}">
                    <a16:rowId xmlns:a16="http://schemas.microsoft.com/office/drawing/2014/main" val="525113139"/>
                  </a:ext>
                </a:extLst>
              </a:tr>
            </a:tbl>
          </a:graphicData>
        </a:graphic>
      </p:graphicFrame>
      <p:graphicFrame>
        <p:nvGraphicFramePr>
          <p:cNvPr id="6" name="Tableau 5">
            <a:extLst>
              <a:ext uri="{FF2B5EF4-FFF2-40B4-BE49-F238E27FC236}">
                <a16:creationId xmlns:a16="http://schemas.microsoft.com/office/drawing/2014/main" id="{0308518B-C090-4875-BE34-C6ED2CA7F62B}"/>
              </a:ext>
            </a:extLst>
          </p:cNvPr>
          <p:cNvGraphicFramePr>
            <a:graphicFrameLocks noGrp="1"/>
          </p:cNvGraphicFramePr>
          <p:nvPr>
            <p:extLst>
              <p:ext uri="{D42A27DB-BD31-4B8C-83A1-F6EECF244321}">
                <p14:modId xmlns:p14="http://schemas.microsoft.com/office/powerpoint/2010/main" val="3084685528"/>
              </p:ext>
            </p:extLst>
          </p:nvPr>
        </p:nvGraphicFramePr>
        <p:xfrm>
          <a:off x="203746" y="3700128"/>
          <a:ext cx="8736507" cy="220002"/>
        </p:xfrm>
        <a:graphic>
          <a:graphicData uri="http://schemas.openxmlformats.org/drawingml/2006/table">
            <a:tbl>
              <a:tblPr/>
              <a:tblGrid>
                <a:gridCol w="8736507">
                  <a:extLst>
                    <a:ext uri="{9D8B030D-6E8A-4147-A177-3AD203B41FA5}">
                      <a16:colId xmlns:a16="http://schemas.microsoft.com/office/drawing/2014/main" val="2140313856"/>
                    </a:ext>
                  </a:extLst>
                </a:gridCol>
              </a:tblGrid>
              <a:tr h="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t"/>
                      <a:r>
                        <a:rPr lang="fr-FR" sz="1400" b="1" i="0" u="none" strike="noStrike" dirty="0">
                          <a:solidFill>
                            <a:srgbClr val="FFFFFF"/>
                          </a:solidFill>
                          <a:effectLst/>
                          <a:latin typeface="Arial" panose="020B0604020202020204" pitchFamily="34" charset="0"/>
                        </a:rPr>
                        <a:t>PERSONNEL AYANT REPRIS LE TRAVAIL / ou SORTI DE L’EFFECTIF</a:t>
                      </a:r>
                    </a:p>
                  </a:txBody>
                  <a:tcPr marL="6642" marR="6642" marT="6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B64A0"/>
                    </a:solidFill>
                  </a:tcPr>
                </a:tc>
                <a:extLst>
                  <a:ext uri="{0D108BD9-81ED-4DB2-BD59-A6C34878D82A}">
                    <a16:rowId xmlns:a16="http://schemas.microsoft.com/office/drawing/2014/main" val="703424981"/>
                  </a:ext>
                </a:extLst>
              </a:tr>
            </a:tbl>
          </a:graphicData>
        </a:graphic>
      </p:graphicFrame>
      <p:graphicFrame>
        <p:nvGraphicFramePr>
          <p:cNvPr id="3" name="Tableau 2">
            <a:extLst>
              <a:ext uri="{FF2B5EF4-FFF2-40B4-BE49-F238E27FC236}">
                <a16:creationId xmlns:a16="http://schemas.microsoft.com/office/drawing/2014/main" id="{7FC7D8E6-E95B-46E8-B742-A6995CA2F10B}"/>
              </a:ext>
            </a:extLst>
          </p:cNvPr>
          <p:cNvGraphicFramePr>
            <a:graphicFrameLocks noGrp="1"/>
          </p:cNvGraphicFramePr>
          <p:nvPr>
            <p:extLst>
              <p:ext uri="{D42A27DB-BD31-4B8C-83A1-F6EECF244321}">
                <p14:modId xmlns:p14="http://schemas.microsoft.com/office/powerpoint/2010/main" val="3996812575"/>
              </p:ext>
            </p:extLst>
          </p:nvPr>
        </p:nvGraphicFramePr>
        <p:xfrm>
          <a:off x="203748" y="832685"/>
          <a:ext cx="8736508" cy="192572"/>
        </p:xfrm>
        <a:graphic>
          <a:graphicData uri="http://schemas.openxmlformats.org/drawingml/2006/table">
            <a:tbl>
              <a:tblPr/>
              <a:tblGrid>
                <a:gridCol w="724305">
                  <a:extLst>
                    <a:ext uri="{9D8B030D-6E8A-4147-A177-3AD203B41FA5}">
                      <a16:colId xmlns:a16="http://schemas.microsoft.com/office/drawing/2014/main" val="3229672544"/>
                    </a:ext>
                  </a:extLst>
                </a:gridCol>
                <a:gridCol w="808601">
                  <a:extLst>
                    <a:ext uri="{9D8B030D-6E8A-4147-A177-3AD203B41FA5}">
                      <a16:colId xmlns:a16="http://schemas.microsoft.com/office/drawing/2014/main" val="1284279282"/>
                    </a:ext>
                  </a:extLst>
                </a:gridCol>
                <a:gridCol w="588335">
                  <a:extLst>
                    <a:ext uri="{9D8B030D-6E8A-4147-A177-3AD203B41FA5}">
                      <a16:colId xmlns:a16="http://schemas.microsoft.com/office/drawing/2014/main" val="2479276314"/>
                    </a:ext>
                  </a:extLst>
                </a:gridCol>
                <a:gridCol w="1254642">
                  <a:extLst>
                    <a:ext uri="{9D8B030D-6E8A-4147-A177-3AD203B41FA5}">
                      <a16:colId xmlns:a16="http://schemas.microsoft.com/office/drawing/2014/main" val="1845841612"/>
                    </a:ext>
                  </a:extLst>
                </a:gridCol>
                <a:gridCol w="3459125">
                  <a:extLst>
                    <a:ext uri="{9D8B030D-6E8A-4147-A177-3AD203B41FA5}">
                      <a16:colId xmlns:a16="http://schemas.microsoft.com/office/drawing/2014/main" val="4082004942"/>
                    </a:ext>
                  </a:extLst>
                </a:gridCol>
                <a:gridCol w="1901500">
                  <a:extLst>
                    <a:ext uri="{9D8B030D-6E8A-4147-A177-3AD203B41FA5}">
                      <a16:colId xmlns:a16="http://schemas.microsoft.com/office/drawing/2014/main" val="3319128460"/>
                    </a:ext>
                  </a:extLst>
                </a:gridCol>
              </a:tblGrid>
              <a:tr h="192572">
                <a:tc>
                  <a:txBody>
                    <a:bodyPr/>
                    <a:lstStyle/>
                    <a:p>
                      <a:pPr algn="ctr" fontAlgn="t"/>
                      <a:r>
                        <a:rPr lang="fr-FR" sz="800" b="0" i="0" u="none" strike="noStrike" dirty="0">
                          <a:solidFill>
                            <a:srgbClr val="333333"/>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ctr" fontAlgn="t"/>
                      <a:r>
                        <a:rPr lang="fr-FR" sz="800" b="0" i="0" u="none" strike="noStrike" dirty="0">
                          <a:solidFill>
                            <a:srgbClr val="333333"/>
                          </a:solidFill>
                          <a:effectLst/>
                          <a:latin typeface="Arial" panose="020B0604020202020204" pitchFamily="34" charset="0"/>
                        </a:rPr>
                        <a:t>04/03/2024</a:t>
                      </a:r>
                    </a:p>
                  </a:txBody>
                  <a:tcPr marL="9525" marR="9525" marT="9525"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t"/>
                      <a:r>
                        <a:rPr lang="fr-FR" sz="600" b="0" i="0" u="none" strike="noStrike" dirty="0">
                          <a:solidFill>
                            <a:srgbClr val="333333"/>
                          </a:solidFill>
                          <a:effectLst/>
                          <a:latin typeface="Arial" panose="020B0604020202020204" pitchFamily="34" charset="0"/>
                        </a:rPr>
                        <a:t>DK/ENERGIE</a:t>
                      </a:r>
                    </a:p>
                  </a:txBody>
                  <a:tcPr marL="9525" marR="9525" marT="9525"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fr-FR" sz="800" b="0" i="0" u="none" strike="noStrike" dirty="0">
                          <a:solidFill>
                            <a:srgbClr val="333333"/>
                          </a:solidFill>
                          <a:effectLst/>
                          <a:latin typeface="Arial" panose="020B0604020202020204" pitchFamily="34" charset="0"/>
                        </a:rPr>
                        <a:t>KAEFER WANNER</a:t>
                      </a:r>
                    </a:p>
                  </a:txBody>
                  <a:tcPr marL="9525" marR="9525" marT="9525"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t"/>
                      <a:r>
                        <a:rPr lang="fr-FR" sz="800" b="0" i="0" u="none" strike="noStrike" dirty="0">
                          <a:solidFill>
                            <a:srgbClr val="333333"/>
                          </a:solidFill>
                          <a:effectLst/>
                          <a:latin typeface="Arial" panose="020B0604020202020204" pitchFamily="34" charset="0"/>
                        </a:rPr>
                        <a:t>A trébuché sur des tubes d’échafaudage</a:t>
                      </a:r>
                    </a:p>
                  </a:txBody>
                  <a:tcPr marL="9525" marR="9525" marT="9525" marB="0">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b"/>
                      <a:r>
                        <a:rPr lang="fr-FR" sz="800" b="0" i="0" u="none" strike="noStrike" dirty="0">
                          <a:solidFill>
                            <a:schemeClr val="tx2"/>
                          </a:solidFill>
                          <a:effectLst/>
                          <a:latin typeface="Arial" panose="020B0604020202020204" pitchFamily="34" charset="0"/>
                        </a:rPr>
                        <a:t>prolongé jusqu’au 14/12/2024</a:t>
                      </a:r>
                    </a:p>
                  </a:txBody>
                  <a:tcPr marL="9525" marR="9525" marT="9525" marB="0" anchor="ctr">
                    <a:lnL w="6350" cap="flat" cmpd="sng" algn="ctr">
                      <a:solidFill>
                        <a:srgbClr val="EBEBE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extLst>
                  <a:ext uri="{0D108BD9-81ED-4DB2-BD59-A6C34878D82A}">
                    <a16:rowId xmlns:a16="http://schemas.microsoft.com/office/drawing/2014/main" val="1818580789"/>
                  </a:ext>
                </a:extLst>
              </a:tr>
            </a:tbl>
          </a:graphicData>
        </a:graphic>
      </p:graphicFrame>
      <p:graphicFrame>
        <p:nvGraphicFramePr>
          <p:cNvPr id="13" name="Tableau 12">
            <a:extLst>
              <a:ext uri="{FF2B5EF4-FFF2-40B4-BE49-F238E27FC236}">
                <a16:creationId xmlns:a16="http://schemas.microsoft.com/office/drawing/2014/main" id="{9322886C-CD4F-45A8-B1D1-C276B67A837A}"/>
              </a:ext>
            </a:extLst>
          </p:cNvPr>
          <p:cNvGraphicFramePr>
            <a:graphicFrameLocks noGrp="1"/>
          </p:cNvGraphicFramePr>
          <p:nvPr>
            <p:extLst>
              <p:ext uri="{D42A27DB-BD31-4B8C-83A1-F6EECF244321}">
                <p14:modId xmlns:p14="http://schemas.microsoft.com/office/powerpoint/2010/main" val="195448690"/>
              </p:ext>
            </p:extLst>
          </p:nvPr>
        </p:nvGraphicFramePr>
        <p:xfrm>
          <a:off x="203746" y="1016882"/>
          <a:ext cx="8736508" cy="183746"/>
        </p:xfrm>
        <a:graphic>
          <a:graphicData uri="http://schemas.openxmlformats.org/drawingml/2006/table">
            <a:tbl>
              <a:tblPr/>
              <a:tblGrid>
                <a:gridCol w="724237">
                  <a:extLst>
                    <a:ext uri="{9D8B030D-6E8A-4147-A177-3AD203B41FA5}">
                      <a16:colId xmlns:a16="http://schemas.microsoft.com/office/drawing/2014/main" val="3857578527"/>
                    </a:ext>
                  </a:extLst>
                </a:gridCol>
                <a:gridCol w="811449">
                  <a:extLst>
                    <a:ext uri="{9D8B030D-6E8A-4147-A177-3AD203B41FA5}">
                      <a16:colId xmlns:a16="http://schemas.microsoft.com/office/drawing/2014/main" val="4126130355"/>
                    </a:ext>
                  </a:extLst>
                </a:gridCol>
                <a:gridCol w="584391">
                  <a:extLst>
                    <a:ext uri="{9D8B030D-6E8A-4147-A177-3AD203B41FA5}">
                      <a16:colId xmlns:a16="http://schemas.microsoft.com/office/drawing/2014/main" val="1407686507"/>
                    </a:ext>
                  </a:extLst>
                </a:gridCol>
                <a:gridCol w="1258159">
                  <a:extLst>
                    <a:ext uri="{9D8B030D-6E8A-4147-A177-3AD203B41FA5}">
                      <a16:colId xmlns:a16="http://schemas.microsoft.com/office/drawing/2014/main" val="1398646786"/>
                    </a:ext>
                  </a:extLst>
                </a:gridCol>
                <a:gridCol w="3458219">
                  <a:extLst>
                    <a:ext uri="{9D8B030D-6E8A-4147-A177-3AD203B41FA5}">
                      <a16:colId xmlns:a16="http://schemas.microsoft.com/office/drawing/2014/main" val="2386892458"/>
                    </a:ext>
                  </a:extLst>
                </a:gridCol>
                <a:gridCol w="1900053">
                  <a:extLst>
                    <a:ext uri="{9D8B030D-6E8A-4147-A177-3AD203B41FA5}">
                      <a16:colId xmlns:a16="http://schemas.microsoft.com/office/drawing/2014/main" val="1401317504"/>
                    </a:ext>
                  </a:extLst>
                </a:gridCol>
              </a:tblGrid>
              <a:tr h="183746">
                <a:tc>
                  <a:txBody>
                    <a:bodyPr/>
                    <a:lstStyle/>
                    <a:p>
                      <a:pPr algn="ctr" fontAlgn="t"/>
                      <a:r>
                        <a:rPr lang="fr-FR" sz="800" b="0" i="0" u="none" strike="noStrike" dirty="0">
                          <a:solidFill>
                            <a:srgbClr val="333333"/>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ctr" fontAlgn="t"/>
                      <a:r>
                        <a:rPr lang="fr-FR" sz="800" b="0" i="0" u="none" strike="noStrike" dirty="0">
                          <a:solidFill>
                            <a:srgbClr val="333333"/>
                          </a:solidFill>
                          <a:effectLst/>
                          <a:latin typeface="Arial" panose="020B0604020202020204" pitchFamily="34" charset="0"/>
                        </a:rPr>
                        <a:t>29/05/2024</a:t>
                      </a:r>
                    </a:p>
                  </a:txBody>
                  <a:tcPr marL="9525" marR="9525" marT="9525"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t"/>
                      <a:r>
                        <a:rPr lang="fr-FR" sz="700" b="0" i="0" u="none" strike="noStrike" dirty="0">
                          <a:solidFill>
                            <a:srgbClr val="333333"/>
                          </a:solidFill>
                          <a:effectLst/>
                          <a:latin typeface="Arial" panose="020B0604020202020204" pitchFamily="34" charset="0"/>
                        </a:rPr>
                        <a:t>DK/Cokerie</a:t>
                      </a:r>
                    </a:p>
                  </a:txBody>
                  <a:tcPr marL="9525" marR="9525" marT="9525"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t"/>
                      <a:r>
                        <a:rPr lang="fr-FR" sz="800" b="0" i="0" u="none" strike="noStrike" dirty="0">
                          <a:solidFill>
                            <a:srgbClr val="333333"/>
                          </a:solidFill>
                          <a:effectLst/>
                          <a:latin typeface="Arial" panose="020B0604020202020204" pitchFamily="34" charset="0"/>
                        </a:rPr>
                        <a:t>ENDEL</a:t>
                      </a:r>
                    </a:p>
                  </a:txBody>
                  <a:tcPr marL="9525" marR="9525" marT="9525"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t"/>
                      <a:r>
                        <a:rPr lang="fr-FR" sz="800" b="0" i="0" u="none" strike="noStrike" dirty="0">
                          <a:solidFill>
                            <a:schemeClr val="tx1"/>
                          </a:solidFill>
                          <a:effectLst/>
                          <a:latin typeface="Arial" panose="020B0604020202020204" pitchFamily="34" charset="0"/>
                        </a:rPr>
                        <a:t>En voulant tirer une charge lourde, a senti son dos craqué et a chuté au sol</a:t>
                      </a:r>
                    </a:p>
                  </a:txBody>
                  <a:tcPr marL="9525" marR="9525" marT="9525"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b"/>
                      <a:r>
                        <a:rPr lang="fr-FR" sz="900" b="0" i="0" u="none" strike="noStrike" kern="1200" dirty="0">
                          <a:solidFill>
                            <a:srgbClr val="FF0000"/>
                          </a:solidFill>
                          <a:effectLst/>
                          <a:latin typeface="+mn-lt"/>
                          <a:ea typeface="+mn-ea"/>
                          <a:cs typeface="+mn-cs"/>
                        </a:rPr>
                        <a:t>Prolongé jusqu’au 20/12/2024</a:t>
                      </a:r>
                      <a:endParaRPr lang="fr-FR" sz="300" b="0" i="0"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EBEBE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extLst>
                  <a:ext uri="{0D108BD9-81ED-4DB2-BD59-A6C34878D82A}">
                    <a16:rowId xmlns:a16="http://schemas.microsoft.com/office/drawing/2014/main" val="2392529753"/>
                  </a:ext>
                </a:extLst>
              </a:tr>
            </a:tbl>
          </a:graphicData>
        </a:graphic>
      </p:graphicFrame>
      <p:graphicFrame>
        <p:nvGraphicFramePr>
          <p:cNvPr id="5" name="Tableau 4">
            <a:extLst>
              <a:ext uri="{FF2B5EF4-FFF2-40B4-BE49-F238E27FC236}">
                <a16:creationId xmlns:a16="http://schemas.microsoft.com/office/drawing/2014/main" id="{843EC326-50F9-4476-A2D8-AE1176DC6C10}"/>
              </a:ext>
            </a:extLst>
          </p:cNvPr>
          <p:cNvGraphicFramePr>
            <a:graphicFrameLocks noGrp="1"/>
          </p:cNvGraphicFramePr>
          <p:nvPr>
            <p:extLst>
              <p:ext uri="{D42A27DB-BD31-4B8C-83A1-F6EECF244321}">
                <p14:modId xmlns:p14="http://schemas.microsoft.com/office/powerpoint/2010/main" val="1312991773"/>
              </p:ext>
            </p:extLst>
          </p:nvPr>
        </p:nvGraphicFramePr>
        <p:xfrm>
          <a:off x="203748" y="1177943"/>
          <a:ext cx="8736506" cy="241485"/>
        </p:xfrm>
        <a:graphic>
          <a:graphicData uri="http://schemas.openxmlformats.org/drawingml/2006/table">
            <a:tbl>
              <a:tblPr/>
              <a:tblGrid>
                <a:gridCol w="724301">
                  <a:extLst>
                    <a:ext uri="{9D8B030D-6E8A-4147-A177-3AD203B41FA5}">
                      <a16:colId xmlns:a16="http://schemas.microsoft.com/office/drawing/2014/main" val="3555932582"/>
                    </a:ext>
                  </a:extLst>
                </a:gridCol>
                <a:gridCol w="799754">
                  <a:extLst>
                    <a:ext uri="{9D8B030D-6E8A-4147-A177-3AD203B41FA5}">
                      <a16:colId xmlns:a16="http://schemas.microsoft.com/office/drawing/2014/main" val="1507737357"/>
                    </a:ext>
                  </a:extLst>
                </a:gridCol>
                <a:gridCol w="606198">
                  <a:extLst>
                    <a:ext uri="{9D8B030D-6E8A-4147-A177-3AD203B41FA5}">
                      <a16:colId xmlns:a16="http://schemas.microsoft.com/office/drawing/2014/main" val="818398049"/>
                    </a:ext>
                  </a:extLst>
                </a:gridCol>
                <a:gridCol w="1235665">
                  <a:extLst>
                    <a:ext uri="{9D8B030D-6E8A-4147-A177-3AD203B41FA5}">
                      <a16:colId xmlns:a16="http://schemas.microsoft.com/office/drawing/2014/main" val="268555785"/>
                    </a:ext>
                  </a:extLst>
                </a:gridCol>
                <a:gridCol w="3455125">
                  <a:extLst>
                    <a:ext uri="{9D8B030D-6E8A-4147-A177-3AD203B41FA5}">
                      <a16:colId xmlns:a16="http://schemas.microsoft.com/office/drawing/2014/main" val="967650790"/>
                    </a:ext>
                  </a:extLst>
                </a:gridCol>
                <a:gridCol w="1915463">
                  <a:extLst>
                    <a:ext uri="{9D8B030D-6E8A-4147-A177-3AD203B41FA5}">
                      <a16:colId xmlns:a16="http://schemas.microsoft.com/office/drawing/2014/main" val="3918805176"/>
                    </a:ext>
                  </a:extLst>
                </a:gridCol>
              </a:tblGrid>
              <a:tr h="241485">
                <a:tc>
                  <a:txBody>
                    <a:bodyPr/>
                    <a:lstStyle/>
                    <a:p>
                      <a:pPr marL="0" algn="ctr"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marL="0" algn="ctr"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09/07/2024</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marL="0" algn="l" defTabSz="685800" rtl="0" eaLnBrk="1" fontAlgn="t" latinLnBrk="0" hangingPunct="1"/>
                      <a:r>
                        <a:rPr lang="fr-FR" sz="600" b="0" i="0" u="none" strike="noStrike" kern="1200" dirty="0">
                          <a:solidFill>
                            <a:srgbClr val="333333"/>
                          </a:solidFill>
                          <a:effectLst/>
                          <a:latin typeface="Arial" panose="020B0604020202020204" pitchFamily="34" charset="0"/>
                          <a:ea typeface="+mn-ea"/>
                          <a:cs typeface="+mn-cs"/>
                        </a:rPr>
                        <a:t>DK /ACIERIE</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marL="0" algn="l"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Leader Intérim/ ENDEL</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marL="0" algn="l"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A reçu de la chaux dans les yeux </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fr-FR" sz="800" b="0" i="0" u="none" strike="noStrike" kern="1200" dirty="0">
                          <a:solidFill>
                            <a:schemeClr val="tx2"/>
                          </a:solidFill>
                          <a:effectLst/>
                          <a:latin typeface="+mn-lt"/>
                          <a:ea typeface="+mn-ea"/>
                          <a:cs typeface="+mn-cs"/>
                        </a:rPr>
                        <a:t>Prolongation jusque 16/12/2024</a:t>
                      </a:r>
                      <a:endParaRPr lang="fr-FR" sz="800" b="0" i="0" u="none" strike="noStrike" kern="1200" dirty="0">
                        <a:solidFill>
                          <a:schemeClr val="tx2"/>
                        </a:solidFill>
                        <a:effectLst/>
                        <a:latin typeface="Arial" panose="020B0604020202020204" pitchFamily="34" charset="0"/>
                        <a:ea typeface="+mn-ea"/>
                        <a:cs typeface="+mn-cs"/>
                      </a:endParaRP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49957593"/>
                  </a:ext>
                </a:extLst>
              </a:tr>
            </a:tbl>
          </a:graphicData>
        </a:graphic>
      </p:graphicFrame>
      <p:graphicFrame>
        <p:nvGraphicFramePr>
          <p:cNvPr id="11" name="Tableau 10">
            <a:extLst>
              <a:ext uri="{FF2B5EF4-FFF2-40B4-BE49-F238E27FC236}">
                <a16:creationId xmlns:a16="http://schemas.microsoft.com/office/drawing/2014/main" id="{D8BFECAC-A2E2-4BAB-916C-DDB38BC995B3}"/>
              </a:ext>
            </a:extLst>
          </p:cNvPr>
          <p:cNvGraphicFramePr>
            <a:graphicFrameLocks noGrp="1"/>
          </p:cNvGraphicFramePr>
          <p:nvPr>
            <p:extLst>
              <p:ext uri="{D42A27DB-BD31-4B8C-83A1-F6EECF244321}">
                <p14:modId xmlns:p14="http://schemas.microsoft.com/office/powerpoint/2010/main" val="2275481720"/>
              </p:ext>
            </p:extLst>
          </p:nvPr>
        </p:nvGraphicFramePr>
        <p:xfrm>
          <a:off x="203746" y="1419428"/>
          <a:ext cx="8736507" cy="1641514"/>
        </p:xfrm>
        <a:graphic>
          <a:graphicData uri="http://schemas.openxmlformats.org/drawingml/2006/table">
            <a:tbl>
              <a:tblPr/>
              <a:tblGrid>
                <a:gridCol w="717949">
                  <a:extLst>
                    <a:ext uri="{9D8B030D-6E8A-4147-A177-3AD203B41FA5}">
                      <a16:colId xmlns:a16="http://schemas.microsoft.com/office/drawing/2014/main" val="1202927810"/>
                    </a:ext>
                  </a:extLst>
                </a:gridCol>
                <a:gridCol w="798286">
                  <a:extLst>
                    <a:ext uri="{9D8B030D-6E8A-4147-A177-3AD203B41FA5}">
                      <a16:colId xmlns:a16="http://schemas.microsoft.com/office/drawing/2014/main" val="3747829769"/>
                    </a:ext>
                  </a:extLst>
                </a:gridCol>
                <a:gridCol w="620412">
                  <a:extLst>
                    <a:ext uri="{9D8B030D-6E8A-4147-A177-3AD203B41FA5}">
                      <a16:colId xmlns:a16="http://schemas.microsoft.com/office/drawing/2014/main" val="2944532947"/>
                    </a:ext>
                  </a:extLst>
                </a:gridCol>
                <a:gridCol w="1230159">
                  <a:extLst>
                    <a:ext uri="{9D8B030D-6E8A-4147-A177-3AD203B41FA5}">
                      <a16:colId xmlns:a16="http://schemas.microsoft.com/office/drawing/2014/main" val="4024322805"/>
                    </a:ext>
                  </a:extLst>
                </a:gridCol>
                <a:gridCol w="3461657">
                  <a:extLst>
                    <a:ext uri="{9D8B030D-6E8A-4147-A177-3AD203B41FA5}">
                      <a16:colId xmlns:a16="http://schemas.microsoft.com/office/drawing/2014/main" val="2389159630"/>
                    </a:ext>
                  </a:extLst>
                </a:gridCol>
                <a:gridCol w="1908044">
                  <a:extLst>
                    <a:ext uri="{9D8B030D-6E8A-4147-A177-3AD203B41FA5}">
                      <a16:colId xmlns:a16="http://schemas.microsoft.com/office/drawing/2014/main" val="2125467534"/>
                    </a:ext>
                  </a:extLst>
                </a:gridCol>
              </a:tblGrid>
              <a:tr h="324785">
                <a:tc>
                  <a:txBody>
                    <a:bodyPr/>
                    <a:lstStyle/>
                    <a:p>
                      <a:pPr algn="ctr" fontAlgn="t"/>
                      <a:r>
                        <a:rPr lang="fr-FR" sz="800" b="0" i="0" u="none" strike="noStrike" dirty="0">
                          <a:solidFill>
                            <a:srgbClr val="333333"/>
                          </a:solidFill>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ctr" fontAlgn="t"/>
                      <a:r>
                        <a:rPr lang="fr-FR" sz="800" b="0" i="0" u="none" strike="noStrike" dirty="0">
                          <a:solidFill>
                            <a:srgbClr val="333333"/>
                          </a:solidFill>
                          <a:effectLst/>
                          <a:latin typeface="Arial" panose="020B0604020202020204" pitchFamily="34" charset="0"/>
                        </a:rPr>
                        <a:t>08/08/2024</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t"/>
                      <a:r>
                        <a:rPr lang="fr-FR" sz="800" dirty="0"/>
                        <a:t>DK/Service Bâtiment </a:t>
                      </a:r>
                      <a:endParaRPr lang="fr-FR" sz="800" b="0" i="0" u="none" strike="noStrike" dirty="0">
                        <a:solidFill>
                          <a:srgbClr val="333333"/>
                        </a:solidFill>
                        <a:effectLst/>
                        <a:latin typeface="Arial" panose="020B0604020202020204" pitchFamily="34" charset="0"/>
                      </a:endParaRP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fr-FR" sz="800" b="0" i="0" u="none" strike="noStrike" dirty="0">
                          <a:solidFill>
                            <a:srgbClr val="333333"/>
                          </a:solidFill>
                          <a:effectLst/>
                          <a:latin typeface="Arial" panose="020B0604020202020204" pitchFamily="34" charset="0"/>
                        </a:rPr>
                        <a:t>NORD ACCESS</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fr-FR" sz="800" b="0" i="0" u="none" strike="noStrike" dirty="0">
                          <a:solidFill>
                            <a:srgbClr val="333333"/>
                          </a:solidFill>
                          <a:effectLst/>
                          <a:latin typeface="Arial" panose="020B0604020202020204" pitchFamily="34" charset="0"/>
                        </a:rPr>
                        <a:t>A reçu une tôle</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b"/>
                      <a:r>
                        <a:rPr lang="fr-FR" sz="800" b="0" i="0" u="none" strike="noStrike" dirty="0">
                          <a:solidFill>
                            <a:schemeClr val="tx1"/>
                          </a:solidFill>
                          <a:effectLst/>
                          <a:latin typeface="Arial" panose="020B0604020202020204" pitchFamily="34" charset="0"/>
                        </a:rPr>
                        <a:t>Prolongation fin 2024</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extLst>
                  <a:ext uri="{0D108BD9-81ED-4DB2-BD59-A6C34878D82A}">
                    <a16:rowId xmlns:a16="http://schemas.microsoft.com/office/drawing/2014/main" val="103735543"/>
                  </a:ext>
                </a:extLst>
              </a:tr>
              <a:tr h="359707">
                <a:tc>
                  <a:txBody>
                    <a:bodyPr/>
                    <a:lstStyle/>
                    <a:p>
                      <a:pPr marL="0" algn="ctr"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marL="0" algn="ctr"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21/09/2024</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marL="0" algn="l"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DK / TCC</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marL="0" algn="l"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ARCELORMITTAL </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marL="0" algn="l"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La personne travaillait sur les blocs en cage avec une boulonneuse qui a fait une rotation suite au non-débrayage de celle-ci entrainant son index entre elle et un point fixe</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b"/>
                      <a:r>
                        <a:rPr lang="fr-FR" sz="800" b="0" i="0" u="none" strike="noStrike" dirty="0">
                          <a:solidFill>
                            <a:schemeClr val="tx1"/>
                          </a:solidFill>
                          <a:effectLst/>
                          <a:latin typeface="Arial" panose="020B0604020202020204" pitchFamily="34" charset="0"/>
                        </a:rPr>
                        <a:t>Arrêt prolongé jusqu’au 06/01/2025</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extLst>
                  <a:ext uri="{0D108BD9-81ED-4DB2-BD59-A6C34878D82A}">
                    <a16:rowId xmlns:a16="http://schemas.microsoft.com/office/drawing/2014/main" val="1976675266"/>
                  </a:ext>
                </a:extLst>
              </a:tr>
              <a:tr h="359707">
                <a:tc>
                  <a:txBody>
                    <a:bodyPr/>
                    <a:lstStyle/>
                    <a:p>
                      <a:pPr marL="0" algn="ctr"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marL="0" algn="ctr"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30/09/2024</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marL="0" algn="l"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MK</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marL="0" algn="l"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Infopesage</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marL="0" algn="l"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A reçu un platelage sur la main</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b"/>
                      <a:r>
                        <a:rPr lang="fr-FR" sz="800" b="0" i="0" u="none" strike="noStrike" dirty="0">
                          <a:solidFill>
                            <a:schemeClr val="tx1"/>
                          </a:solidFill>
                          <a:effectLst/>
                          <a:latin typeface="Arial" panose="020B0604020202020204" pitchFamily="34" charset="0"/>
                        </a:rPr>
                        <a:t>prolongation d’arrêt au 15/01/2025</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extLst>
                  <a:ext uri="{0D108BD9-81ED-4DB2-BD59-A6C34878D82A}">
                    <a16:rowId xmlns:a16="http://schemas.microsoft.com/office/drawing/2014/main" val="1801929044"/>
                  </a:ext>
                </a:extLst>
              </a:tr>
              <a:tr h="225205">
                <a:tc>
                  <a:txBody>
                    <a:bodyPr/>
                    <a:lstStyle/>
                    <a:p>
                      <a:pPr algn="ctr" fontAlgn="t"/>
                      <a:r>
                        <a:rPr lang="fr-FR" sz="800" b="0" i="0" u="none" strike="noStrike" dirty="0">
                          <a:solidFill>
                            <a:srgbClr val="333333"/>
                          </a:solidFill>
                          <a:effectLst/>
                          <a:latin typeface="Arial" panose="020B0604020202020204" pitchFamily="34" charset="0"/>
                        </a:rPr>
                        <a:t>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marL="0" algn="ctr" defTabSz="685800" rtl="0" eaLnBrk="1" fontAlgn="t" latinLnBrk="0" hangingPunct="1"/>
                      <a:r>
                        <a:rPr lang="fr-FR" sz="800" b="0" i="0" u="none" strike="noStrike" kern="1200" dirty="0">
                          <a:solidFill>
                            <a:srgbClr val="333333"/>
                          </a:solidFill>
                          <a:effectLst/>
                          <a:latin typeface="Arial" panose="020B0604020202020204" pitchFamily="34" charset="0"/>
                          <a:ea typeface="+mn-ea"/>
                          <a:cs typeface="+mn-cs"/>
                        </a:rPr>
                        <a:t>13/11/2024</a:t>
                      </a:r>
                    </a:p>
                  </a:txBody>
                  <a:tcPr marL="6350" marR="6350" marT="6350" marB="0">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t"/>
                      <a:r>
                        <a:rPr lang="fr-FR" sz="800" b="0" i="0" u="none" strike="noStrike" dirty="0">
                          <a:solidFill>
                            <a:srgbClr val="333333"/>
                          </a:solidFill>
                          <a:effectLst/>
                          <a:latin typeface="Arial" panose="020B0604020202020204" pitchFamily="34" charset="0"/>
                        </a:rPr>
                        <a:t>DK/Fonte</a:t>
                      </a:r>
                    </a:p>
                  </a:txBody>
                  <a:tcPr marL="6350" marR="6350" marT="6350" marB="0">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t"/>
                      <a:r>
                        <a:rPr lang="fr-FR" sz="800" b="0" i="0" u="none" strike="noStrike" dirty="0">
                          <a:solidFill>
                            <a:srgbClr val="333333"/>
                          </a:solidFill>
                          <a:effectLst/>
                          <a:latin typeface="Arial" panose="020B0604020202020204" pitchFamily="34" charset="0"/>
                        </a:rPr>
                        <a:t>FRIEDLANDER BSL</a:t>
                      </a:r>
                    </a:p>
                  </a:txBody>
                  <a:tcPr marL="6350" marR="6350" marT="6350" marB="0">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t"/>
                      <a:r>
                        <a:rPr lang="fr-FR" sz="800" b="0" i="0" u="none" strike="noStrike" dirty="0">
                          <a:solidFill>
                            <a:srgbClr val="333333"/>
                          </a:solidFill>
                          <a:effectLst/>
                          <a:latin typeface="Arial" panose="020B0604020202020204" pitchFamily="34" charset="0"/>
                        </a:rPr>
                        <a:t>Chute dans un trou au niveau du plancher HF4 , chute de 8 mètres</a:t>
                      </a:r>
                    </a:p>
                  </a:txBody>
                  <a:tcPr marL="6350" marR="6350" marT="6350" marB="0">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b"/>
                      <a:r>
                        <a:rPr lang="fr-FR" sz="800" b="0" i="0" u="none" strike="noStrike" dirty="0">
                          <a:solidFill>
                            <a:srgbClr val="333333"/>
                          </a:solidFill>
                          <a:effectLst/>
                          <a:latin typeface="Arial" panose="020B0604020202020204" pitchFamily="34" charset="0"/>
                        </a:rPr>
                        <a:t> </a:t>
                      </a:r>
                      <a:r>
                        <a:rPr lang="fr-FR" sz="800" b="0" i="0" u="none" strike="noStrike" dirty="0">
                          <a:solidFill>
                            <a:schemeClr val="tx2"/>
                          </a:solidFill>
                          <a:effectLst/>
                          <a:latin typeface="Arial" panose="020B0604020202020204" pitchFamily="34" charset="0"/>
                        </a:rPr>
                        <a:t>en attente information </a:t>
                      </a:r>
                      <a:endParaRPr lang="fr-FR" sz="800" b="0" i="0" u="none" strike="noStrike" dirty="0">
                        <a:solidFill>
                          <a:srgbClr val="333333"/>
                        </a:solidFill>
                        <a:effectLst/>
                        <a:latin typeface="Arial" panose="020B0604020202020204" pitchFamily="34" charset="0"/>
                      </a:endParaRPr>
                    </a:p>
                  </a:txBody>
                  <a:tcPr marL="6350" marR="6350" marT="6350" marB="0" anchor="b">
                    <a:lnL w="6350" cap="flat" cmpd="sng" algn="ctr">
                      <a:solidFill>
                        <a:srgbClr val="EBEBE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extLst>
                  <a:ext uri="{0D108BD9-81ED-4DB2-BD59-A6C34878D82A}">
                    <a16:rowId xmlns:a16="http://schemas.microsoft.com/office/drawing/2014/main" val="2918113880"/>
                  </a:ext>
                </a:extLst>
              </a:tr>
              <a:tr h="359707">
                <a:tc>
                  <a:txBody>
                    <a:bodyPr/>
                    <a:lstStyle/>
                    <a:p>
                      <a:pPr algn="ctr" fontAlgn="t"/>
                      <a:r>
                        <a:rPr lang="fr-FR" sz="800" b="0" i="0" u="none" strike="noStrike" dirty="0">
                          <a:solidFill>
                            <a:srgbClr val="333333"/>
                          </a:solidFill>
                          <a:effectLst/>
                          <a:latin typeface="Arial" panose="020B060402020202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ctr" fontAlgn="t"/>
                      <a:r>
                        <a:rPr lang="fr-FR" sz="800" b="0" i="0" u="none" strike="noStrike" dirty="0">
                          <a:solidFill>
                            <a:srgbClr val="333333"/>
                          </a:solidFill>
                          <a:effectLst/>
                          <a:latin typeface="Arial" panose="020B0604020202020204" pitchFamily="34" charset="0"/>
                        </a:rPr>
                        <a:t>25/11/2024</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t"/>
                      <a:r>
                        <a:rPr lang="fr-FR" sz="800" b="0" i="0" u="none" strike="noStrike" dirty="0">
                          <a:solidFill>
                            <a:srgbClr val="333333"/>
                          </a:solidFill>
                          <a:effectLst/>
                          <a:latin typeface="Arial" panose="020B0604020202020204" pitchFamily="34" charset="0"/>
                        </a:rPr>
                        <a:t>DV</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t"/>
                      <a:r>
                        <a:rPr lang="fr-FR" sz="800" b="0" i="0" u="none" strike="noStrike" dirty="0">
                          <a:solidFill>
                            <a:srgbClr val="333333"/>
                          </a:solidFill>
                          <a:effectLst/>
                          <a:latin typeface="Arial" panose="020B0604020202020204" pitchFamily="34" charset="0"/>
                        </a:rPr>
                        <a:t>ARCELORMITTAL</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algn="l" fontAlgn="t"/>
                      <a:r>
                        <a:rPr lang="fr-FR" sz="800" b="0" i="0" u="none" strike="noStrike" dirty="0">
                          <a:solidFill>
                            <a:srgbClr val="333333"/>
                          </a:solidFill>
                          <a:effectLst/>
                          <a:latin typeface="Arial" panose="020B0604020202020204" pitchFamily="34" charset="0"/>
                        </a:rPr>
                        <a:t>Renversement d’un chariot sur l’opérateur - le palonnier lui heurtant le pied.</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800" b="0" i="0" u="none" strike="noStrike" dirty="0">
                          <a:solidFill>
                            <a:schemeClr val="tx1"/>
                          </a:solidFill>
                          <a:effectLst/>
                          <a:latin typeface="Arial" panose="020B0604020202020204" pitchFamily="34" charset="0"/>
                        </a:rPr>
                        <a:t>Arrêt prévu jusqu’au 09/01/2025</a:t>
                      </a:r>
                    </a:p>
                  </a:txBody>
                  <a:tcPr marL="6350" marR="6350" marT="6350" marB="0" anchor="ctr">
                    <a:lnL w="6350" cap="flat" cmpd="sng" algn="ctr">
                      <a:solidFill>
                        <a:srgbClr val="EBEBE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8FBFC"/>
                    </a:solidFill>
                  </a:tcPr>
                </a:tc>
                <a:extLst>
                  <a:ext uri="{0D108BD9-81ED-4DB2-BD59-A6C34878D82A}">
                    <a16:rowId xmlns:a16="http://schemas.microsoft.com/office/drawing/2014/main" val="776344379"/>
                  </a:ext>
                </a:extLst>
              </a:tr>
            </a:tbl>
          </a:graphicData>
        </a:graphic>
      </p:graphicFrame>
      <p:sp>
        <p:nvSpPr>
          <p:cNvPr id="2" name="ZoneTexte 1">
            <a:extLst>
              <a:ext uri="{FF2B5EF4-FFF2-40B4-BE49-F238E27FC236}">
                <a16:creationId xmlns:a16="http://schemas.microsoft.com/office/drawing/2014/main" id="{81FE2BAA-06DD-48C0-B273-84459FE89183}"/>
              </a:ext>
            </a:extLst>
          </p:cNvPr>
          <p:cNvSpPr txBox="1"/>
          <p:nvPr/>
        </p:nvSpPr>
        <p:spPr>
          <a:xfrm>
            <a:off x="109403" y="3946777"/>
            <a:ext cx="3839028" cy="215444"/>
          </a:xfrm>
          <a:prstGeom prst="rect">
            <a:avLst/>
          </a:prstGeom>
          <a:noFill/>
        </p:spPr>
        <p:txBody>
          <a:bodyPr wrap="square" rtlCol="0">
            <a:spAutoFit/>
          </a:bodyPr>
          <a:lstStyle/>
          <a:p>
            <a:r>
              <a:rPr lang="fr-FR" sz="800" dirty="0"/>
              <a:t>Pas de personnel ayant repris le travail</a:t>
            </a:r>
          </a:p>
        </p:txBody>
      </p:sp>
      <p:graphicFrame>
        <p:nvGraphicFramePr>
          <p:cNvPr id="9" name="Tableau 8">
            <a:extLst>
              <a:ext uri="{FF2B5EF4-FFF2-40B4-BE49-F238E27FC236}">
                <a16:creationId xmlns:a16="http://schemas.microsoft.com/office/drawing/2014/main" id="{87E2360D-04BC-5419-5D6A-8F424539EA1F}"/>
              </a:ext>
            </a:extLst>
          </p:cNvPr>
          <p:cNvGraphicFramePr>
            <a:graphicFrameLocks noGrp="1"/>
          </p:cNvGraphicFramePr>
          <p:nvPr>
            <p:extLst>
              <p:ext uri="{D42A27DB-BD31-4B8C-83A1-F6EECF244321}">
                <p14:modId xmlns:p14="http://schemas.microsoft.com/office/powerpoint/2010/main" val="3076011162"/>
              </p:ext>
            </p:extLst>
          </p:nvPr>
        </p:nvGraphicFramePr>
        <p:xfrm>
          <a:off x="203745" y="3069100"/>
          <a:ext cx="8736507" cy="240883"/>
        </p:xfrm>
        <a:graphic>
          <a:graphicData uri="http://schemas.openxmlformats.org/drawingml/2006/table">
            <a:tbl>
              <a:tblPr/>
              <a:tblGrid>
                <a:gridCol w="709050">
                  <a:extLst>
                    <a:ext uri="{9D8B030D-6E8A-4147-A177-3AD203B41FA5}">
                      <a16:colId xmlns:a16="http://schemas.microsoft.com/office/drawing/2014/main" val="3591839605"/>
                    </a:ext>
                  </a:extLst>
                </a:gridCol>
                <a:gridCol w="816658">
                  <a:extLst>
                    <a:ext uri="{9D8B030D-6E8A-4147-A177-3AD203B41FA5}">
                      <a16:colId xmlns:a16="http://schemas.microsoft.com/office/drawing/2014/main" val="2372926473"/>
                    </a:ext>
                  </a:extLst>
                </a:gridCol>
                <a:gridCol w="602974">
                  <a:extLst>
                    <a:ext uri="{9D8B030D-6E8A-4147-A177-3AD203B41FA5}">
                      <a16:colId xmlns:a16="http://schemas.microsoft.com/office/drawing/2014/main" val="742733136"/>
                    </a:ext>
                  </a:extLst>
                </a:gridCol>
                <a:gridCol w="1239078">
                  <a:extLst>
                    <a:ext uri="{9D8B030D-6E8A-4147-A177-3AD203B41FA5}">
                      <a16:colId xmlns:a16="http://schemas.microsoft.com/office/drawing/2014/main" val="1140999089"/>
                    </a:ext>
                  </a:extLst>
                </a:gridCol>
                <a:gridCol w="3465443">
                  <a:extLst>
                    <a:ext uri="{9D8B030D-6E8A-4147-A177-3AD203B41FA5}">
                      <a16:colId xmlns:a16="http://schemas.microsoft.com/office/drawing/2014/main" val="3437696611"/>
                    </a:ext>
                  </a:extLst>
                </a:gridCol>
                <a:gridCol w="1903304">
                  <a:extLst>
                    <a:ext uri="{9D8B030D-6E8A-4147-A177-3AD203B41FA5}">
                      <a16:colId xmlns:a16="http://schemas.microsoft.com/office/drawing/2014/main" val="3097865678"/>
                    </a:ext>
                  </a:extLst>
                </a:gridCol>
              </a:tblGrid>
              <a:tr h="240883">
                <a:tc>
                  <a:txBody>
                    <a:bodyPr/>
                    <a:lstStyle/>
                    <a:p>
                      <a:pPr algn="ctr" fontAlgn="t"/>
                      <a:r>
                        <a:rPr lang="fr-FR" sz="800" b="0" i="0" u="none" strike="noStrike" dirty="0">
                          <a:solidFill>
                            <a:srgbClr val="333333"/>
                          </a:solidFill>
                          <a:effectLst/>
                          <a:latin typeface="Arial" panose="020B0604020202020204" pitchFamily="34" charset="0"/>
                        </a:rPr>
                        <a:t>9</a:t>
                      </a:r>
                    </a:p>
                  </a:txBody>
                  <a:tcPr marL="6169" marR="6169" marT="6169" marB="0">
                    <a:lnL w="6350" cap="flat" cmpd="sng" algn="ctr">
                      <a:solidFill>
                        <a:srgbClr val="000000"/>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algn="ctr" fontAlgn="t"/>
                      <a:r>
                        <a:rPr lang="fr-FR" sz="800" b="0" i="0" u="none" strike="noStrike" dirty="0">
                          <a:solidFill>
                            <a:srgbClr val="333333"/>
                          </a:solidFill>
                          <a:effectLst/>
                          <a:latin typeface="Arial" panose="020B0604020202020204" pitchFamily="34" charset="0"/>
                        </a:rPr>
                        <a:t>28/11/2024</a:t>
                      </a:r>
                    </a:p>
                  </a:txBody>
                  <a:tcPr marL="6169" marR="6169" marT="6169" marB="0">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algn="l" fontAlgn="t"/>
                      <a:r>
                        <a:rPr lang="fr-FR" sz="800" b="0" i="0" u="none" strike="noStrike" dirty="0">
                          <a:solidFill>
                            <a:srgbClr val="333333"/>
                          </a:solidFill>
                          <a:effectLst/>
                          <a:latin typeface="Arial" panose="020B0604020202020204" pitchFamily="34" charset="0"/>
                        </a:rPr>
                        <a:t>DK/ ETN</a:t>
                      </a:r>
                    </a:p>
                  </a:txBody>
                  <a:tcPr marL="6169" marR="6169" marT="6169" marB="0">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algn="l" fontAlgn="t"/>
                      <a:r>
                        <a:rPr lang="fr-FR" sz="800" b="0" i="0" u="none" strike="noStrike" dirty="0">
                          <a:solidFill>
                            <a:srgbClr val="333333"/>
                          </a:solidFill>
                          <a:effectLst/>
                          <a:latin typeface="Arial" panose="020B0604020202020204" pitchFamily="34" charset="0"/>
                        </a:rPr>
                        <a:t>INDUSTEAM NORD</a:t>
                      </a:r>
                    </a:p>
                  </a:txBody>
                  <a:tcPr marL="6169" marR="6169" marT="6169" marB="0">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algn="l" fontAlgn="t"/>
                      <a:r>
                        <a:rPr lang="fr-FR" sz="800" b="0" i="0" u="none" strike="noStrike" dirty="0">
                          <a:solidFill>
                            <a:srgbClr val="333333"/>
                          </a:solidFill>
                          <a:effectLst/>
                          <a:latin typeface="Arial" panose="020B0604020202020204" pitchFamily="34" charset="0"/>
                        </a:rPr>
                        <a:t>En manipulant une boulonneuse dynamométrique</a:t>
                      </a:r>
                    </a:p>
                  </a:txBody>
                  <a:tcPr marL="6169" marR="6169" marT="6169" marB="0">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800" b="0" i="0" u="none" strike="noStrike" dirty="0">
                          <a:solidFill>
                            <a:schemeClr val="tx1"/>
                          </a:solidFill>
                          <a:effectLst/>
                          <a:latin typeface="Arial" panose="020B0604020202020204" pitchFamily="34" charset="0"/>
                        </a:rPr>
                        <a:t>Date de fin prévue 30/12/2024</a:t>
                      </a:r>
                    </a:p>
                  </a:txBody>
                  <a:tcPr marL="6169" marR="6169" marT="6169" marB="0" anchor="ctr">
                    <a:lnL w="6350" cap="flat" cmpd="sng" algn="ctr">
                      <a:solidFill>
                        <a:srgbClr val="EBEBE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441882160"/>
                  </a:ext>
                </a:extLst>
              </a:tr>
            </a:tbl>
          </a:graphicData>
        </a:graphic>
      </p:graphicFrame>
    </p:spTree>
    <p:extLst>
      <p:ext uri="{BB962C8B-B14F-4D97-AF65-F5344CB8AC3E}">
        <p14:creationId xmlns:p14="http://schemas.microsoft.com/office/powerpoint/2010/main" val="17500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C1DABEF-7465-4AD3-9D9A-6C3B14EFC3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5997" y="485011"/>
            <a:ext cx="6930048" cy="4378982"/>
          </a:xfrm>
          <a:prstGeom prst="rect">
            <a:avLst/>
          </a:prstGeom>
          <a:ln>
            <a:noFill/>
          </a:ln>
        </p:spPr>
      </p:pic>
      <p:sp>
        <p:nvSpPr>
          <p:cNvPr id="15" name="Rectangle 14">
            <a:extLst>
              <a:ext uri="{FF2B5EF4-FFF2-40B4-BE49-F238E27FC236}">
                <a16:creationId xmlns:a16="http://schemas.microsoft.com/office/drawing/2014/main" id="{FDC75E49-C08A-4A99-8B2A-B5408320D337}"/>
              </a:ext>
            </a:extLst>
          </p:cNvPr>
          <p:cNvSpPr/>
          <p:nvPr/>
        </p:nvSpPr>
        <p:spPr>
          <a:xfrm>
            <a:off x="7076957" y="1406217"/>
            <a:ext cx="1452642" cy="253916"/>
          </a:xfrm>
          <a:prstGeom prst="rect">
            <a:avLst/>
          </a:prstGeom>
          <a:noFill/>
        </p:spPr>
        <p:txBody>
          <a:bodyPr wrap="none" lIns="91440" tIns="45720" rIns="91440" bIns="45720">
            <a:spAutoFit/>
          </a:bodyPr>
          <a:lstStyle/>
          <a:p>
            <a:pPr marL="0" marR="0" lvl="0" indent="0" defTabSz="914400" eaLnBrk="1" fontAlgn="base" latinLnBrk="0" hangingPunct="1">
              <a:lnSpc>
                <a:spcPct val="100000"/>
              </a:lnSpc>
              <a:spcBef>
                <a:spcPct val="0"/>
              </a:spcBef>
              <a:spcAft>
                <a:spcPct val="0"/>
              </a:spcAft>
              <a:buClr>
                <a:srgbClr val="44546A"/>
              </a:buClr>
              <a:buSzTx/>
              <a:buFontTx/>
              <a:buNone/>
              <a:tabLst/>
              <a:defRPr/>
            </a:pPr>
            <a:r>
              <a:rPr kumimoji="0" lang="fr-FR" sz="1050" b="0" i="0" u="none" strike="noStrike" kern="0" cap="none" spc="0" normalizeH="0" baseline="0" noProof="0" dirty="0">
                <a:ln w="0"/>
                <a:solidFill>
                  <a:srgbClr val="FF0000"/>
                </a:solidFill>
                <a:effectLst>
                  <a:outerShdw blurRad="38100" dist="19050" dir="2700000" algn="tl" rotWithShape="0">
                    <a:prstClr val="black">
                      <a:alpha val="40000"/>
                    </a:prstClr>
                  </a:outerShdw>
                </a:effectLst>
                <a:uLnTx/>
                <a:uFillTx/>
              </a:rPr>
              <a:t>OBJ 2024 AMF+PEX</a:t>
            </a:r>
          </a:p>
        </p:txBody>
      </p:sp>
      <p:sp>
        <p:nvSpPr>
          <p:cNvPr id="16" name="Rectangle 15">
            <a:extLst>
              <a:ext uri="{FF2B5EF4-FFF2-40B4-BE49-F238E27FC236}">
                <a16:creationId xmlns:a16="http://schemas.microsoft.com/office/drawing/2014/main" id="{DDEF86CD-81CA-4052-BF29-ACCA5B991D3B}"/>
              </a:ext>
            </a:extLst>
          </p:cNvPr>
          <p:cNvSpPr/>
          <p:nvPr/>
        </p:nvSpPr>
        <p:spPr>
          <a:xfrm>
            <a:off x="7076045" y="2832215"/>
            <a:ext cx="1000595" cy="253916"/>
          </a:xfrm>
          <a:prstGeom prst="rect">
            <a:avLst/>
          </a:prstGeom>
          <a:noFill/>
        </p:spPr>
        <p:txBody>
          <a:bodyPr wrap="none" lIns="91440" tIns="45720" rIns="91440" bIns="45720">
            <a:spAutoFit/>
          </a:bodyPr>
          <a:lstStyle/>
          <a:p>
            <a:pPr marL="0" marR="0" lvl="0" indent="0" defTabSz="914400" eaLnBrk="1" fontAlgn="base" latinLnBrk="0" hangingPunct="1">
              <a:lnSpc>
                <a:spcPct val="100000"/>
              </a:lnSpc>
              <a:spcBef>
                <a:spcPct val="0"/>
              </a:spcBef>
              <a:spcAft>
                <a:spcPct val="0"/>
              </a:spcAft>
              <a:buClr>
                <a:srgbClr val="44546A"/>
              </a:buClr>
              <a:buSzTx/>
              <a:buFontTx/>
              <a:buNone/>
              <a:tabLst/>
              <a:defRPr/>
            </a:pPr>
            <a:r>
              <a:rPr kumimoji="0" lang="fr-FR" sz="1050" i="0" u="none" strike="noStrike" kern="0" normalizeH="0" baseline="0" noProof="0" dirty="0">
                <a:ln w="0"/>
                <a:solidFill>
                  <a:schemeClr val="bg2"/>
                </a:solidFill>
                <a:effectLst>
                  <a:outerShdw blurRad="38100" dist="25400" dir="5400000" algn="ctr" rotWithShape="0">
                    <a:srgbClr val="6E747A">
                      <a:alpha val="43000"/>
                    </a:srgbClr>
                  </a:outerShdw>
                </a:effectLst>
                <a:uLnTx/>
                <a:uFillTx/>
              </a:rPr>
              <a:t>OBJ 2024 EE</a:t>
            </a:r>
          </a:p>
        </p:txBody>
      </p:sp>
      <p:sp>
        <p:nvSpPr>
          <p:cNvPr id="17" name="Rectangle 16">
            <a:extLst>
              <a:ext uri="{FF2B5EF4-FFF2-40B4-BE49-F238E27FC236}">
                <a16:creationId xmlns:a16="http://schemas.microsoft.com/office/drawing/2014/main" id="{2B7B159B-1DFB-428C-8581-420C0D6E638F}"/>
              </a:ext>
            </a:extLst>
          </p:cNvPr>
          <p:cNvSpPr/>
          <p:nvPr/>
        </p:nvSpPr>
        <p:spPr>
          <a:xfrm>
            <a:off x="7076957" y="750979"/>
            <a:ext cx="1312375" cy="253916"/>
          </a:xfrm>
          <a:prstGeom prst="rect">
            <a:avLst/>
          </a:prstGeom>
          <a:noFill/>
        </p:spPr>
        <p:txBody>
          <a:bodyPr wrap="square" lIns="91440" tIns="45720" rIns="91440" bIns="45720">
            <a:spAutoFit/>
          </a:bodyPr>
          <a:lstStyle/>
          <a:p>
            <a:pPr marL="0" marR="0" lvl="0" indent="0" defTabSz="914400" eaLnBrk="1" fontAlgn="base" latinLnBrk="0" hangingPunct="1">
              <a:lnSpc>
                <a:spcPct val="100000"/>
              </a:lnSpc>
              <a:spcBef>
                <a:spcPct val="0"/>
              </a:spcBef>
              <a:spcAft>
                <a:spcPct val="0"/>
              </a:spcAft>
              <a:buClr>
                <a:srgbClr val="44546A"/>
              </a:buClr>
              <a:buSzTx/>
              <a:buFontTx/>
              <a:buNone/>
              <a:tabLst/>
              <a:defRPr/>
            </a:pPr>
            <a:r>
              <a:rPr kumimoji="0" lang="fr-FR" sz="1050" b="0" i="0" u="none" strike="noStrike" kern="0" cap="none" spc="0" normalizeH="0" baseline="0" noProof="0" dirty="0">
                <a:ln w="0"/>
                <a:solidFill>
                  <a:srgbClr val="FF0000"/>
                </a:solidFill>
                <a:effectLst>
                  <a:outerShdw blurRad="38100" dist="19050" dir="2700000" algn="tl" rotWithShape="0">
                    <a:prstClr val="black">
                      <a:alpha val="40000"/>
                    </a:prstClr>
                  </a:outerShdw>
                </a:effectLst>
                <a:uLnTx/>
                <a:uFillTx/>
              </a:rPr>
              <a:t>2023 AMF+PEX</a:t>
            </a:r>
          </a:p>
        </p:txBody>
      </p:sp>
      <p:sp>
        <p:nvSpPr>
          <p:cNvPr id="18" name="Rectangle 17">
            <a:extLst>
              <a:ext uri="{FF2B5EF4-FFF2-40B4-BE49-F238E27FC236}">
                <a16:creationId xmlns:a16="http://schemas.microsoft.com/office/drawing/2014/main" id="{699FE6F5-7CAD-4DB5-8DEA-57296CC8083F}"/>
              </a:ext>
            </a:extLst>
          </p:cNvPr>
          <p:cNvSpPr/>
          <p:nvPr/>
        </p:nvSpPr>
        <p:spPr>
          <a:xfrm>
            <a:off x="7113686" y="2535362"/>
            <a:ext cx="702436" cy="253916"/>
          </a:xfrm>
          <a:prstGeom prst="rect">
            <a:avLst/>
          </a:prstGeom>
          <a:noFill/>
        </p:spPr>
        <p:txBody>
          <a:bodyPr wrap="none" lIns="91440" tIns="45720" rIns="91440" bIns="45720">
            <a:spAutoFit/>
          </a:bodyPr>
          <a:lstStyle/>
          <a:p>
            <a:pPr marL="0" marR="0" lvl="0" indent="0" defTabSz="914400" eaLnBrk="1" fontAlgn="base" latinLnBrk="0" hangingPunct="1">
              <a:lnSpc>
                <a:spcPct val="100000"/>
              </a:lnSpc>
              <a:spcBef>
                <a:spcPct val="0"/>
              </a:spcBef>
              <a:spcAft>
                <a:spcPct val="0"/>
              </a:spcAft>
              <a:buClr>
                <a:srgbClr val="44546A"/>
              </a:buClr>
              <a:buSzTx/>
              <a:buFontTx/>
              <a:buNone/>
              <a:tabLst/>
              <a:defRPr/>
            </a:pPr>
            <a:r>
              <a:rPr kumimoji="0" lang="fr-FR" sz="1050" i="0" u="none" strike="noStrike" kern="0" normalizeH="0" baseline="0" noProof="0" dirty="0">
                <a:ln w="0"/>
                <a:solidFill>
                  <a:schemeClr val="bg2"/>
                </a:solidFill>
                <a:effectLst>
                  <a:outerShdw blurRad="38100" dist="25400" dir="5400000" algn="ctr" rotWithShape="0">
                    <a:srgbClr val="6E747A">
                      <a:alpha val="43000"/>
                    </a:srgbClr>
                  </a:outerShdw>
                </a:effectLst>
                <a:uLnTx/>
                <a:uFillTx/>
              </a:rPr>
              <a:t>2023 EE</a:t>
            </a:r>
          </a:p>
        </p:txBody>
      </p:sp>
      <p:sp>
        <p:nvSpPr>
          <p:cNvPr id="22" name="Rectangle 21">
            <a:extLst>
              <a:ext uri="{FF2B5EF4-FFF2-40B4-BE49-F238E27FC236}">
                <a16:creationId xmlns:a16="http://schemas.microsoft.com/office/drawing/2014/main" id="{1C6820F5-C9B9-4DEA-BB78-19EC4A40000A}"/>
              </a:ext>
            </a:extLst>
          </p:cNvPr>
          <p:cNvSpPr/>
          <p:nvPr/>
        </p:nvSpPr>
        <p:spPr>
          <a:xfrm>
            <a:off x="1567544" y="14320"/>
            <a:ext cx="6145619" cy="307777"/>
          </a:xfrm>
          <a:prstGeom prst="rect">
            <a:avLst/>
          </a:prstGeom>
          <a:solidFill>
            <a:schemeClr val="bg1"/>
          </a:solidFill>
        </p:spPr>
        <p:txBody>
          <a:bodyPr wrap="square" lIns="91440" tIns="45720" rIns="91440" bIns="45720">
            <a:spAutoFit/>
          </a:bodyPr>
          <a:lstStyle/>
          <a:p>
            <a:pPr defTabSz="914400" fontAlgn="base">
              <a:spcBef>
                <a:spcPct val="0"/>
              </a:spcBef>
              <a:spcAft>
                <a:spcPct val="0"/>
              </a:spcAft>
              <a:buClr>
                <a:srgbClr val="44546A"/>
              </a:buClr>
            </a:pPr>
            <a:r>
              <a:rPr lang="fr-FR" sz="1400" b="1" dirty="0">
                <a:latin typeface="+mj-lt"/>
                <a:ea typeface="MS PGothic" pitchFamily="34" charset="-128"/>
              </a:rPr>
              <a:t>Suivi des accidents déclarés et avec arrêt AMF en semaine usine</a:t>
            </a:r>
          </a:p>
        </p:txBody>
      </p:sp>
      <p:sp>
        <p:nvSpPr>
          <p:cNvPr id="21" name="Rectangle 20">
            <a:extLst>
              <a:ext uri="{FF2B5EF4-FFF2-40B4-BE49-F238E27FC236}">
                <a16:creationId xmlns:a16="http://schemas.microsoft.com/office/drawing/2014/main" id="{2CC83756-E9FD-4D9E-A992-DF61F34E273D}"/>
              </a:ext>
            </a:extLst>
          </p:cNvPr>
          <p:cNvSpPr/>
          <p:nvPr/>
        </p:nvSpPr>
        <p:spPr>
          <a:xfrm>
            <a:off x="6986682" y="1051868"/>
            <a:ext cx="1332790" cy="261610"/>
          </a:xfrm>
          <a:prstGeom prst="rect">
            <a:avLst/>
          </a:prstGeom>
          <a:noFill/>
        </p:spPr>
        <p:txBody>
          <a:bodyPr wrap="square" lIns="91440" tIns="45720" rIns="91440" bIns="45720">
            <a:spAutoFit/>
          </a:bodyPr>
          <a:lstStyle/>
          <a:p>
            <a:pPr marL="0" marR="0" lvl="0" indent="0" defTabSz="914400" eaLnBrk="1" fontAlgn="base" latinLnBrk="0" hangingPunct="1">
              <a:lnSpc>
                <a:spcPct val="100000"/>
              </a:lnSpc>
              <a:spcBef>
                <a:spcPct val="0"/>
              </a:spcBef>
              <a:spcAft>
                <a:spcPct val="0"/>
              </a:spcAft>
              <a:buClr>
                <a:srgbClr val="44546A"/>
              </a:buClr>
              <a:buSzTx/>
              <a:buFontTx/>
              <a:buNone/>
              <a:tabLst/>
              <a:defRPr/>
            </a:pPr>
            <a:r>
              <a:rPr kumimoji="0" lang="fr-FR" sz="1100" b="1" i="0" u="none" strike="noStrike" kern="0" cap="none" spc="0" normalizeH="0" baseline="0" noProof="0" dirty="0">
                <a:ln w="0"/>
                <a:solidFill>
                  <a:srgbClr val="FF0000"/>
                </a:solidFill>
                <a:effectLst>
                  <a:outerShdw blurRad="38100" dist="19050" dir="2700000" algn="tl" rotWithShape="0">
                    <a:prstClr val="black">
                      <a:alpha val="40000"/>
                    </a:prstClr>
                  </a:outerShdw>
                </a:effectLst>
                <a:uLnTx/>
                <a:uFillTx/>
              </a:rPr>
              <a:t>2024 AMF+PEX</a:t>
            </a:r>
          </a:p>
        </p:txBody>
      </p:sp>
      <p:sp>
        <p:nvSpPr>
          <p:cNvPr id="14" name="Rectangle 13">
            <a:extLst>
              <a:ext uri="{FF2B5EF4-FFF2-40B4-BE49-F238E27FC236}">
                <a16:creationId xmlns:a16="http://schemas.microsoft.com/office/drawing/2014/main" id="{8432E7EA-95D3-4909-92D1-14C36D4364A4}"/>
              </a:ext>
            </a:extLst>
          </p:cNvPr>
          <p:cNvSpPr/>
          <p:nvPr/>
        </p:nvSpPr>
        <p:spPr>
          <a:xfrm>
            <a:off x="6986682" y="2173745"/>
            <a:ext cx="726481" cy="261610"/>
          </a:xfrm>
          <a:prstGeom prst="rect">
            <a:avLst/>
          </a:prstGeom>
          <a:noFill/>
        </p:spPr>
        <p:txBody>
          <a:bodyPr wrap="none" lIns="91440" tIns="45720" rIns="91440" bIns="45720">
            <a:spAutoFit/>
          </a:bodyPr>
          <a:lstStyle/>
          <a:p>
            <a:pPr marL="0" marR="0" lvl="0" indent="0" defTabSz="914400" eaLnBrk="1" fontAlgn="base" latinLnBrk="0" hangingPunct="1">
              <a:lnSpc>
                <a:spcPct val="100000"/>
              </a:lnSpc>
              <a:spcBef>
                <a:spcPct val="0"/>
              </a:spcBef>
              <a:spcAft>
                <a:spcPct val="0"/>
              </a:spcAft>
              <a:buClr>
                <a:srgbClr val="44546A"/>
              </a:buClr>
              <a:buSzTx/>
              <a:buFontTx/>
              <a:buNone/>
              <a:tabLst/>
              <a:defRPr/>
            </a:pPr>
            <a:r>
              <a:rPr kumimoji="0" lang="fr-FR" sz="1100" b="1" i="0" u="none" strike="noStrike" kern="0" normalizeH="0" baseline="0" noProof="0" dirty="0">
                <a:ln w="0"/>
                <a:solidFill>
                  <a:schemeClr val="bg2"/>
                </a:solidFill>
                <a:effectLst>
                  <a:outerShdw blurRad="38100" dist="25400" dir="5400000" algn="ctr" rotWithShape="0">
                    <a:srgbClr val="6E747A">
                      <a:alpha val="43000"/>
                    </a:srgbClr>
                  </a:outerShdw>
                </a:effectLst>
                <a:uLnTx/>
                <a:uFillTx/>
              </a:rPr>
              <a:t>2024 EE</a:t>
            </a:r>
          </a:p>
        </p:txBody>
      </p:sp>
      <p:sp>
        <p:nvSpPr>
          <p:cNvPr id="19" name="Rectangle 18">
            <a:extLst>
              <a:ext uri="{FF2B5EF4-FFF2-40B4-BE49-F238E27FC236}">
                <a16:creationId xmlns:a16="http://schemas.microsoft.com/office/drawing/2014/main" id="{7521240C-3BE4-4C82-A65C-3CBFFF6FE98C}"/>
              </a:ext>
            </a:extLst>
          </p:cNvPr>
          <p:cNvSpPr/>
          <p:nvPr/>
        </p:nvSpPr>
        <p:spPr>
          <a:xfrm>
            <a:off x="6943442" y="3731557"/>
            <a:ext cx="1032655" cy="253916"/>
          </a:xfrm>
          <a:prstGeom prst="rect">
            <a:avLst/>
          </a:prstGeom>
          <a:noFill/>
        </p:spPr>
        <p:txBody>
          <a:bodyPr wrap="none" lIns="91440" tIns="45720" rIns="91440" bIns="45720">
            <a:spAutoFit/>
          </a:bodyPr>
          <a:lstStyle/>
          <a:p>
            <a:pPr marL="0" marR="0" lvl="0" indent="0" algn="ctr" defTabSz="914400" eaLnBrk="1" fontAlgn="base" latinLnBrk="0" hangingPunct="1">
              <a:lnSpc>
                <a:spcPct val="100000"/>
              </a:lnSpc>
              <a:spcBef>
                <a:spcPct val="0"/>
              </a:spcBef>
              <a:spcAft>
                <a:spcPct val="0"/>
              </a:spcAft>
              <a:buClr>
                <a:srgbClr val="44546A"/>
              </a:buClr>
              <a:buSzTx/>
              <a:buFontTx/>
              <a:buNone/>
              <a:tabLst/>
              <a:defRPr/>
            </a:pPr>
            <a:r>
              <a:rPr kumimoji="0" lang="fr-FR" sz="1050" b="0" i="0" u="none" strike="noStrike" kern="0" cap="none" spc="0" normalizeH="0" baseline="0" noProof="0" dirty="0">
                <a:ln w="0"/>
                <a:solidFill>
                  <a:srgbClr val="FFC000"/>
                </a:solidFill>
                <a:effectLst>
                  <a:outerShdw blurRad="38100" dist="19050" dir="2700000" algn="tl" rotWithShape="0">
                    <a:prstClr val="black">
                      <a:alpha val="40000"/>
                    </a:prstClr>
                  </a:outerShdw>
                </a:effectLst>
                <a:uLnTx/>
                <a:uFillTx/>
              </a:rPr>
              <a:t>AA AMF+PEX</a:t>
            </a:r>
          </a:p>
        </p:txBody>
      </p:sp>
      <p:sp>
        <p:nvSpPr>
          <p:cNvPr id="20" name="Rectangle 19">
            <a:extLst>
              <a:ext uri="{FF2B5EF4-FFF2-40B4-BE49-F238E27FC236}">
                <a16:creationId xmlns:a16="http://schemas.microsoft.com/office/drawing/2014/main" id="{0A61B0DF-220C-4873-A1AE-5D42141C0397}"/>
              </a:ext>
            </a:extLst>
          </p:cNvPr>
          <p:cNvSpPr/>
          <p:nvPr/>
        </p:nvSpPr>
        <p:spPr>
          <a:xfrm>
            <a:off x="6963370" y="4027474"/>
            <a:ext cx="580608" cy="253916"/>
          </a:xfrm>
          <a:prstGeom prst="rect">
            <a:avLst/>
          </a:prstGeom>
          <a:noFill/>
        </p:spPr>
        <p:txBody>
          <a:bodyPr wrap="none" lIns="91440" tIns="45720" rIns="91440" bIns="45720">
            <a:spAutoFit/>
          </a:bodyPr>
          <a:lstStyle/>
          <a:p>
            <a:pPr marL="0" marR="0" lvl="0" indent="0" algn="ctr" defTabSz="914400" eaLnBrk="1" fontAlgn="base" latinLnBrk="0" hangingPunct="1">
              <a:lnSpc>
                <a:spcPct val="100000"/>
              </a:lnSpc>
              <a:spcBef>
                <a:spcPct val="0"/>
              </a:spcBef>
              <a:spcAft>
                <a:spcPct val="0"/>
              </a:spcAft>
              <a:buClr>
                <a:srgbClr val="44546A"/>
              </a:buClr>
              <a:buSzTx/>
              <a:buFontTx/>
              <a:buNone/>
              <a:tabLst/>
              <a:defRPr/>
            </a:pPr>
            <a:r>
              <a:rPr kumimoji="0" lang="fr-FR" sz="1050" b="0" i="0" u="none" strike="noStrike" kern="0" cap="none" spc="0" normalizeH="0" baseline="0" noProof="0" dirty="0">
                <a:ln w="0"/>
                <a:solidFill>
                  <a:srgbClr val="00B050"/>
                </a:solidFill>
                <a:effectLst>
                  <a:outerShdw blurRad="38100" dist="19050" dir="2700000" algn="tl" rotWithShape="0">
                    <a:prstClr val="black">
                      <a:alpha val="40000"/>
                    </a:prstClr>
                  </a:outerShdw>
                </a:effectLst>
                <a:uLnTx/>
                <a:uFillTx/>
              </a:rPr>
              <a:t>AA EE</a:t>
            </a:r>
          </a:p>
        </p:txBody>
      </p:sp>
    </p:spTree>
    <p:extLst>
      <p:ext uri="{BB962C8B-B14F-4D97-AF65-F5344CB8AC3E}">
        <p14:creationId xmlns:p14="http://schemas.microsoft.com/office/powerpoint/2010/main" val="412579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p:cNvSpPr>
            <a:spLocks noGrp="1" noChangeArrowheads="1"/>
          </p:cNvSpPr>
          <p:nvPr>
            <p:ph type="title" idx="4294967295"/>
          </p:nvPr>
        </p:nvSpPr>
        <p:spPr>
          <a:xfrm>
            <a:off x="178594" y="122436"/>
            <a:ext cx="7509681" cy="326231"/>
          </a:xfrm>
        </p:spPr>
        <p:txBody>
          <a:bodyPr anchor="t"/>
          <a:lstStyle/>
          <a:p>
            <a:pPr>
              <a:tabLst>
                <a:tab pos="3496778" algn="ctr"/>
              </a:tabLst>
            </a:pPr>
            <a:r>
              <a:rPr lang="en-US" sz="1500" dirty="0"/>
              <a:t>Serious Near Hit </a:t>
            </a:r>
            <a:r>
              <a:rPr lang="fr-FR" sz="1500" dirty="0"/>
              <a:t>– DK – TCC – </a:t>
            </a:r>
            <a:r>
              <a:rPr lang="en-US" sz="1500" dirty="0"/>
              <a:t>Motor coupler fall for Bridge 682</a:t>
            </a:r>
          </a:p>
        </p:txBody>
      </p:sp>
      <p:sp>
        <p:nvSpPr>
          <p:cNvPr id="2166788" name="Rectangle 74"/>
          <p:cNvSpPr>
            <a:spLocks noChangeArrowheads="1"/>
          </p:cNvSpPr>
          <p:nvPr/>
        </p:nvSpPr>
        <p:spPr bwMode="auto">
          <a:xfrm>
            <a:off x="2009779" y="-353616"/>
            <a:ext cx="184731" cy="230832"/>
          </a:xfrm>
          <a:prstGeom prst="rect">
            <a:avLst/>
          </a:prstGeom>
          <a:noFill/>
          <a:ln w="9525">
            <a:noFill/>
            <a:miter lim="800000"/>
            <a:headEnd/>
            <a:tailEnd/>
          </a:ln>
        </p:spPr>
        <p:txBody>
          <a:bodyPr wrap="none">
            <a:spAutoFit/>
          </a:bodyPr>
          <a:lstStyle/>
          <a:p>
            <a:pPr marL="0" marR="0" lvl="0" indent="0" algn="l" defTabSz="342892" rtl="0" eaLnBrk="0" fontAlgn="auto" latinLnBrk="0" hangingPunct="0">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414141"/>
              </a:solidFill>
              <a:effectLst/>
              <a:uLnTx/>
              <a:uFillTx/>
              <a:latin typeface="Arial"/>
              <a:ea typeface="MS PGothic"/>
              <a:cs typeface="+mn-cs"/>
            </a:endParaRPr>
          </a:p>
        </p:txBody>
      </p:sp>
      <p:graphicFrame>
        <p:nvGraphicFramePr>
          <p:cNvPr id="7" name="Tableau 6"/>
          <p:cNvGraphicFramePr>
            <a:graphicFrameLocks noGrp="1"/>
          </p:cNvGraphicFramePr>
          <p:nvPr/>
        </p:nvGraphicFramePr>
        <p:xfrm>
          <a:off x="447040" y="513685"/>
          <a:ext cx="3860800" cy="2771383"/>
        </p:xfrm>
        <a:graphic>
          <a:graphicData uri="http://schemas.openxmlformats.org/drawingml/2006/table">
            <a:tbl>
              <a:tblPr firstRow="1" bandRow="1">
                <a:tableStyleId>{5C22544A-7EE6-4342-B048-85BDC9FD1C3A}</a:tableStyleId>
              </a:tblPr>
              <a:tblGrid>
                <a:gridCol w="992976">
                  <a:extLst>
                    <a:ext uri="{9D8B030D-6E8A-4147-A177-3AD203B41FA5}">
                      <a16:colId xmlns:a16="http://schemas.microsoft.com/office/drawing/2014/main" val="4082441174"/>
                    </a:ext>
                  </a:extLst>
                </a:gridCol>
                <a:gridCol w="2867824">
                  <a:extLst>
                    <a:ext uri="{9D8B030D-6E8A-4147-A177-3AD203B41FA5}">
                      <a16:colId xmlns:a16="http://schemas.microsoft.com/office/drawing/2014/main" val="164357189"/>
                    </a:ext>
                  </a:extLst>
                </a:gridCol>
              </a:tblGrid>
              <a:tr h="206454">
                <a:tc>
                  <a:txBody>
                    <a:bodyPr/>
                    <a:lstStyle/>
                    <a:p>
                      <a:pPr algn="l"/>
                      <a:r>
                        <a:rPr lang="en-GB" sz="900" b="0" noProof="0" dirty="0">
                          <a:effectLst>
                            <a:outerShdw blurRad="38100" dist="38100" dir="2700000" algn="tl">
                              <a:srgbClr val="000000">
                                <a:alpha val="43137"/>
                              </a:srgbClr>
                            </a:outerShdw>
                          </a:effectLst>
                        </a:rPr>
                        <a:t>Date &amp; Time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r>
                        <a:rPr lang="en-US" sz="900" b="1" noProof="0" dirty="0">
                          <a:solidFill>
                            <a:schemeClr val="tx1"/>
                          </a:solidFill>
                          <a:effectLst/>
                        </a:rPr>
                        <a:t>December 15th, 2024, at 10:00 AM</a:t>
                      </a:r>
                      <a:endParaRPr lang="en-GB" sz="900" b="1" noProof="0" dirty="0">
                        <a:solidFill>
                          <a:schemeClr val="tx1"/>
                        </a:solidFill>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340081"/>
                  </a:ext>
                </a:extLst>
              </a:tr>
              <a:tr h="206454">
                <a:tc>
                  <a:txBody>
                    <a:bodyPr/>
                    <a:lstStyle/>
                    <a:p>
                      <a:pPr algn="l"/>
                      <a:r>
                        <a:rPr lang="en-GB" sz="900" b="0" noProof="0" dirty="0">
                          <a:solidFill>
                            <a:schemeClr val="bg1"/>
                          </a:solidFill>
                          <a:effectLst>
                            <a:outerShdw blurRad="38100" dist="38100" dir="2700000" algn="tl">
                              <a:srgbClr val="000000">
                                <a:alpha val="43137"/>
                              </a:srgbClr>
                            </a:outerShdw>
                          </a:effectLst>
                        </a:rPr>
                        <a:t>Where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r>
                        <a:rPr lang="en-GB" sz="900" b="0" noProof="0" dirty="0"/>
                        <a:t>DK – TCC - Bridge 682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06454">
                <a:tc>
                  <a:txBody>
                    <a:bodyPr/>
                    <a:lstStyle/>
                    <a:p>
                      <a:pPr algn="l"/>
                      <a:r>
                        <a:rPr lang="en-GB" sz="900" b="0" noProof="0">
                          <a:solidFill>
                            <a:schemeClr val="bg1"/>
                          </a:solidFill>
                          <a:effectLst>
                            <a:outerShdw blurRad="38100" dist="38100" dir="2700000" algn="tl">
                              <a:srgbClr val="000000">
                                <a:alpha val="43137"/>
                              </a:srgbClr>
                            </a:outerShdw>
                          </a:effectLst>
                        </a:rPr>
                        <a:t>Who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r>
                        <a:rPr lang="fr-FR" sz="900" dirty="0"/>
                        <a:t>AMF</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r h="1463843">
                <a:tc>
                  <a:txBody>
                    <a:bodyPr/>
                    <a:lstStyle/>
                    <a:p>
                      <a:pPr algn="l"/>
                      <a:r>
                        <a:rPr lang="en-GB" sz="900" b="0" noProof="0" dirty="0">
                          <a:solidFill>
                            <a:schemeClr val="bg1"/>
                          </a:solidFill>
                          <a:effectLst>
                            <a:outerShdw blurRad="38100" dist="38100" dir="2700000" algn="tl">
                              <a:srgbClr val="000000">
                                <a:alpha val="43137"/>
                              </a:srgbClr>
                            </a:outerShdw>
                          </a:effectLst>
                        </a:rPr>
                        <a:t>How</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just" defTabSz="685783" rtl="0" eaLnBrk="1" latinLnBrk="0" hangingPunct="1"/>
                      <a:r>
                        <a:rPr lang="en-US" sz="900" i="0" dirty="0"/>
                        <a:t>During a troubleshooting operation, it is necessary to transport the new part (motor coupling). The motor coupling was wrapped in bubble wrap. Before using the access ladder, the operator placed the part on the crane trolley of bridge 682. As they attempted to place it on the trolley, the bubble wrap gave way, causing the motor coupling to fall. It rolled and eventually landed on the staircase leading from the R5 walkway to the oil cellar access</a:t>
                      </a:r>
                      <a:endParaRPr lang="fr-FR" sz="900" i="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45655"/>
                  </a:ext>
                </a:extLst>
              </a:tr>
              <a:tr h="344089">
                <a:tc>
                  <a:txBody>
                    <a:bodyPr/>
                    <a:lstStyle/>
                    <a:p>
                      <a:pPr algn="l"/>
                      <a:r>
                        <a:rPr lang="en-GB" sz="900" b="0" noProof="0" dirty="0">
                          <a:solidFill>
                            <a:schemeClr val="bg1"/>
                          </a:solidFill>
                          <a:effectLst>
                            <a:outerShdw blurRad="38100" dist="38100" dir="2700000" algn="tl">
                              <a:srgbClr val="000000">
                                <a:alpha val="43137"/>
                              </a:srgbClr>
                            </a:outerShdw>
                          </a:effectLst>
                        </a:rPr>
                        <a:t>Potential severity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fr-FR" sz="900" dirty="0" err="1"/>
                        <a:t>Serious</a:t>
                      </a:r>
                      <a:endParaRPr lang="fr-FR" sz="9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233541"/>
                  </a:ext>
                </a:extLst>
              </a:tr>
              <a:tr h="344089">
                <a:tc>
                  <a:txBody>
                    <a:bodyPr/>
                    <a:lstStyle/>
                    <a:p>
                      <a:pPr algn="l"/>
                      <a:r>
                        <a:rPr lang="en-GB" sz="900" b="0" noProof="0" dirty="0">
                          <a:solidFill>
                            <a:schemeClr val="bg1"/>
                          </a:solidFill>
                          <a:effectLst>
                            <a:outerShdw blurRad="38100" dist="38100" dir="2700000" algn="tl">
                              <a:srgbClr val="000000">
                                <a:alpha val="43137"/>
                              </a:srgbClr>
                            </a:outerShdw>
                          </a:effectLst>
                        </a:rPr>
                        <a:t>Type of serious occurrence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685783" rtl="0" eaLnBrk="1" fontAlgn="b" latinLnBrk="0" hangingPunct="1">
                        <a:lnSpc>
                          <a:spcPct val="100000"/>
                        </a:lnSpc>
                        <a:spcBef>
                          <a:spcPts val="0"/>
                        </a:spcBef>
                        <a:spcAft>
                          <a:spcPts val="0"/>
                        </a:spcAft>
                        <a:buClrTx/>
                        <a:buSzTx/>
                        <a:buFontTx/>
                        <a:buNone/>
                        <a:tabLst/>
                        <a:defRPr/>
                      </a:pPr>
                      <a:r>
                        <a:rPr lang="fr-FR" sz="900" dirty="0"/>
                        <a:t>Hit by </a:t>
                      </a:r>
                      <a:r>
                        <a:rPr lang="fr-FR" sz="900" dirty="0" err="1"/>
                        <a:t>falling</a:t>
                      </a:r>
                      <a:r>
                        <a:rPr lang="fr-FR" sz="900" dirty="0"/>
                        <a:t> </a:t>
                      </a:r>
                      <a:r>
                        <a:rPr lang="fr-FR" sz="900" dirty="0" err="1"/>
                        <a:t>object</a:t>
                      </a:r>
                      <a:endParaRPr lang="fr-FR" sz="9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357175"/>
                  </a:ext>
                </a:extLst>
              </a:tr>
            </a:tbl>
          </a:graphicData>
        </a:graphic>
      </p:graphicFrame>
      <p:sp>
        <p:nvSpPr>
          <p:cNvPr id="9" name="Title 1"/>
          <p:cNvSpPr txBox="1">
            <a:spLocks noChangeArrowheads="1"/>
          </p:cNvSpPr>
          <p:nvPr/>
        </p:nvSpPr>
        <p:spPr bwMode="auto">
          <a:xfrm rot="16200000">
            <a:off x="-1194730" y="1758543"/>
            <a:ext cx="2880359" cy="26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460A78"/>
                </a:solidFill>
                <a:effectLst/>
                <a:uLnTx/>
                <a:uFillTx/>
                <a:latin typeface="Arial"/>
                <a:ea typeface="MS PGothic"/>
                <a:cs typeface="+mj-cs"/>
              </a:rPr>
              <a:t>Description</a:t>
            </a:r>
            <a:endParaRPr kumimoji="0" lang="en-US" altLang="en-US" sz="1200" b="1" i="1" u="none" strike="noStrike" kern="0" cap="none" spc="0" normalizeH="0" baseline="0" noProof="0" dirty="0">
              <a:ln>
                <a:noFill/>
              </a:ln>
              <a:solidFill>
                <a:srgbClr val="460A78"/>
              </a:solidFill>
              <a:effectLst/>
              <a:uLnTx/>
              <a:uFillTx/>
              <a:latin typeface="Arial"/>
              <a:ea typeface="MS PGothic"/>
              <a:cs typeface="+mj-cs"/>
            </a:endParaRPr>
          </a:p>
        </p:txBody>
      </p:sp>
      <p:sp>
        <p:nvSpPr>
          <p:cNvPr id="11" name="Title 1"/>
          <p:cNvSpPr txBox="1">
            <a:spLocks noChangeArrowheads="1"/>
          </p:cNvSpPr>
          <p:nvPr/>
        </p:nvSpPr>
        <p:spPr bwMode="auto">
          <a:xfrm rot="16200000">
            <a:off x="-196143" y="3990921"/>
            <a:ext cx="885167" cy="26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460A78"/>
                </a:solidFill>
                <a:effectLst/>
                <a:uLnTx/>
                <a:uFillTx/>
                <a:latin typeface="Arial"/>
                <a:ea typeface="MS PGothic"/>
                <a:cs typeface="+mj-cs"/>
              </a:rPr>
              <a:t>Actions</a:t>
            </a:r>
            <a:endParaRPr kumimoji="0" lang="en-US" altLang="en-US" sz="1200" b="1" i="1" u="none" strike="noStrike" kern="0" cap="none" spc="0" normalizeH="0" baseline="0" noProof="0" dirty="0">
              <a:ln>
                <a:noFill/>
              </a:ln>
              <a:solidFill>
                <a:srgbClr val="460A78"/>
              </a:solidFill>
              <a:effectLst/>
              <a:uLnTx/>
              <a:uFillTx/>
              <a:latin typeface="Arial"/>
              <a:ea typeface="MS PGothic"/>
              <a:cs typeface="+mj-cs"/>
            </a:endParaRPr>
          </a:p>
        </p:txBody>
      </p:sp>
      <p:graphicFrame>
        <p:nvGraphicFramePr>
          <p:cNvPr id="12" name="Tableau 11"/>
          <p:cNvGraphicFramePr>
            <a:graphicFrameLocks noGrp="1"/>
          </p:cNvGraphicFramePr>
          <p:nvPr/>
        </p:nvGraphicFramePr>
        <p:xfrm>
          <a:off x="447040" y="3588862"/>
          <a:ext cx="3860800" cy="1159617"/>
        </p:xfrm>
        <a:graphic>
          <a:graphicData uri="http://schemas.openxmlformats.org/drawingml/2006/table">
            <a:tbl>
              <a:tblPr firstRow="1" bandRow="1">
                <a:tableStyleId>{5C22544A-7EE6-4342-B048-85BDC9FD1C3A}</a:tableStyleId>
              </a:tblPr>
              <a:tblGrid>
                <a:gridCol w="1013808">
                  <a:extLst>
                    <a:ext uri="{9D8B030D-6E8A-4147-A177-3AD203B41FA5}">
                      <a16:colId xmlns:a16="http://schemas.microsoft.com/office/drawing/2014/main" val="4082441174"/>
                    </a:ext>
                  </a:extLst>
                </a:gridCol>
                <a:gridCol w="2846992">
                  <a:extLst>
                    <a:ext uri="{9D8B030D-6E8A-4147-A177-3AD203B41FA5}">
                      <a16:colId xmlns:a16="http://schemas.microsoft.com/office/drawing/2014/main" val="164357189"/>
                    </a:ext>
                  </a:extLst>
                </a:gridCol>
              </a:tblGrid>
              <a:tr h="439126">
                <a:tc>
                  <a:txBody>
                    <a:bodyPr/>
                    <a:lstStyle/>
                    <a:p>
                      <a:r>
                        <a:rPr lang="en-GB" sz="900" b="0" noProof="0" dirty="0">
                          <a:solidFill>
                            <a:schemeClr val="bg1"/>
                          </a:solidFill>
                          <a:effectLst>
                            <a:outerShdw blurRad="38100" dist="38100" dir="2700000" algn="tl">
                              <a:srgbClr val="000000">
                                <a:alpha val="43137"/>
                              </a:srgbClr>
                            </a:outerShdw>
                          </a:effectLst>
                        </a:rPr>
                        <a:t>Conservatory measures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Wingdings" panose="05000000000000000000" pitchFamily="2" charset="2"/>
                        <a:buNone/>
                      </a:pPr>
                      <a:r>
                        <a:rPr lang="en-US" sz="900" b="0" noProof="0" dirty="0">
                          <a:solidFill>
                            <a:schemeClr val="tx1"/>
                          </a:solidFill>
                        </a:rPr>
                        <a:t>Intervention stopped</a:t>
                      </a:r>
                    </a:p>
                    <a:p>
                      <a:pPr marL="0" indent="0">
                        <a:buFont typeface="Wingdings" panose="05000000000000000000" pitchFamily="2" charset="2"/>
                        <a:buNone/>
                      </a:pPr>
                      <a:r>
                        <a:rPr lang="en-US" sz="900" b="0" noProof="0" dirty="0">
                          <a:solidFill>
                            <a:schemeClr val="tx1"/>
                          </a:solidFill>
                        </a:rPr>
                        <a:t>Ground control to resume operation</a:t>
                      </a:r>
                      <a:endParaRPr lang="en-GB" sz="900" b="0" noProof="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327430">
                <a:tc>
                  <a:txBody>
                    <a:bodyPr/>
                    <a:lstStyle/>
                    <a:p>
                      <a:r>
                        <a:rPr lang="en-GB" sz="900" b="0" noProof="0" dirty="0">
                          <a:solidFill>
                            <a:schemeClr val="bg1"/>
                          </a:solidFill>
                          <a:effectLst>
                            <a:outerShdw blurRad="38100" dist="38100" dir="2700000" algn="tl">
                              <a:srgbClr val="000000">
                                <a:alpha val="43137"/>
                              </a:srgbClr>
                            </a:outerShdw>
                          </a:effectLst>
                        </a:rPr>
                        <a:t>Analysis driver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Wingdings" panose="05000000000000000000" pitchFamily="2" charset="2"/>
                        <a:buNone/>
                      </a:pPr>
                      <a:r>
                        <a:rPr lang="en-GB" sz="900" b="0" noProof="0" dirty="0">
                          <a:solidFill>
                            <a:schemeClr val="tx1"/>
                          </a:solidFill>
                        </a:rPr>
                        <a:t>Pierre Alexandre DEMARET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376437"/>
                  </a:ext>
                </a:extLst>
              </a:tr>
              <a:tr h="393061">
                <a:tc>
                  <a:txBody>
                    <a:bodyPr/>
                    <a:lstStyle/>
                    <a:p>
                      <a:r>
                        <a:rPr lang="en-GB" sz="900" b="0" noProof="0" dirty="0">
                          <a:solidFill>
                            <a:schemeClr val="bg1"/>
                          </a:solidFill>
                          <a:effectLst>
                            <a:outerShdw blurRad="38100" dist="38100" dir="2700000" algn="tl">
                              <a:srgbClr val="000000">
                                <a:alpha val="43137"/>
                              </a:srgbClr>
                            </a:outerShdw>
                          </a:effectLst>
                        </a:rPr>
                        <a:t>Date analysis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Arial" panose="020B0604020202020204" pitchFamily="34" charset="0"/>
                        <a:buNone/>
                      </a:pPr>
                      <a:r>
                        <a:rPr lang="en-GB" sz="900" b="0" kern="1200" noProof="0" dirty="0">
                          <a:solidFill>
                            <a:schemeClr val="tx1"/>
                          </a:solidFill>
                          <a:latin typeface="+mn-lt"/>
                          <a:ea typeface="+mn-ea"/>
                          <a:cs typeface="+mn-cs"/>
                        </a:rPr>
                        <a:t>To be scheduled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bl>
          </a:graphicData>
        </a:graphic>
      </p:graphicFrame>
      <p:sp>
        <p:nvSpPr>
          <p:cNvPr id="24" name="Title 1">
            <a:extLst>
              <a:ext uri="{FF2B5EF4-FFF2-40B4-BE49-F238E27FC236}">
                <a16:creationId xmlns:a16="http://schemas.microsoft.com/office/drawing/2014/main" id="{6BEFBF8C-A35B-435C-9971-B68D8542AC43}"/>
              </a:ext>
            </a:extLst>
          </p:cNvPr>
          <p:cNvSpPr txBox="1">
            <a:spLocks noChangeArrowheads="1"/>
          </p:cNvSpPr>
          <p:nvPr/>
        </p:nvSpPr>
        <p:spPr bwMode="auto">
          <a:xfrm>
            <a:off x="6368769" y="2088442"/>
            <a:ext cx="1027695" cy="33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l"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460A78"/>
                </a:solidFill>
                <a:effectLst/>
                <a:uLnTx/>
                <a:uFillTx/>
                <a:latin typeface="Arial"/>
                <a:ea typeface="MS PGothic"/>
                <a:cs typeface="+mj-cs"/>
              </a:rPr>
              <a:t>Pictures</a:t>
            </a:r>
            <a:endParaRPr kumimoji="0" lang="en-US" altLang="en-US" sz="1200" b="1" i="1" u="none" strike="noStrike" kern="0" cap="none" spc="0" normalizeH="0" baseline="0" noProof="0" dirty="0">
              <a:ln>
                <a:noFill/>
              </a:ln>
              <a:solidFill>
                <a:srgbClr val="460A78"/>
              </a:solidFill>
              <a:effectLst/>
              <a:uLnTx/>
              <a:uFillTx/>
              <a:latin typeface="Arial"/>
              <a:ea typeface="MS PGothic"/>
              <a:cs typeface="+mj-cs"/>
            </a:endParaRPr>
          </a:p>
        </p:txBody>
      </p:sp>
      <p:pic>
        <p:nvPicPr>
          <p:cNvPr id="4" name="Image 3">
            <a:extLst>
              <a:ext uri="{FF2B5EF4-FFF2-40B4-BE49-F238E27FC236}">
                <a16:creationId xmlns:a16="http://schemas.microsoft.com/office/drawing/2014/main" id="{2404256B-3B0A-3214-19AB-2FE608E74E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83"/>
          <a:stretch/>
        </p:blipFill>
        <p:spPr>
          <a:xfrm>
            <a:off x="4572000" y="395021"/>
            <a:ext cx="4257446" cy="4626043"/>
          </a:xfrm>
          <a:prstGeom prst="rect">
            <a:avLst/>
          </a:prstGeom>
        </p:spPr>
      </p:pic>
      <p:sp>
        <p:nvSpPr>
          <p:cNvPr id="5" name="Rectangle 4">
            <a:extLst>
              <a:ext uri="{FF2B5EF4-FFF2-40B4-BE49-F238E27FC236}">
                <a16:creationId xmlns:a16="http://schemas.microsoft.com/office/drawing/2014/main" id="{924E078A-E4DF-A9CC-4D9D-76AD81C40430}"/>
              </a:ext>
            </a:extLst>
          </p:cNvPr>
          <p:cNvSpPr/>
          <p:nvPr/>
        </p:nvSpPr>
        <p:spPr bwMode="auto">
          <a:xfrm>
            <a:off x="4710989" y="513684"/>
            <a:ext cx="826617" cy="2564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r-FR" sz="800" b="1" i="0" u="none" strike="noStrike" kern="1200" cap="none" spc="0" normalizeH="0" baseline="-25000" noProof="0" dirty="0" err="1">
                <a:ln>
                  <a:noFill/>
                </a:ln>
                <a:solidFill>
                  <a:srgbClr val="FF0000"/>
                </a:solidFill>
                <a:effectLst/>
                <a:uLnTx/>
                <a:uFillTx/>
                <a:latin typeface="Arial" pitchFamily="34" charset="0"/>
                <a:ea typeface="MS PGothic" pitchFamily="34" charset="-128"/>
                <a:cs typeface="+mn-cs"/>
              </a:rPr>
              <a:t>access</a:t>
            </a:r>
            <a:r>
              <a:rPr kumimoji="0" lang="fr-FR" sz="800" b="1" i="0" u="none" strike="noStrike" kern="1200" cap="none" spc="0" normalizeH="0" baseline="-25000" noProof="0" dirty="0">
                <a:ln>
                  <a:noFill/>
                </a:ln>
                <a:solidFill>
                  <a:srgbClr val="FF0000"/>
                </a:solidFill>
                <a:effectLst/>
                <a:uLnTx/>
                <a:uFillTx/>
                <a:latin typeface="Arial" pitchFamily="34" charset="0"/>
                <a:ea typeface="MS PGothic" pitchFamily="34" charset="-128"/>
                <a:cs typeface="+mn-cs"/>
              </a:rPr>
              <a:t> to the bridge</a:t>
            </a:r>
          </a:p>
        </p:txBody>
      </p:sp>
      <p:sp>
        <p:nvSpPr>
          <p:cNvPr id="6" name="Rectangle 5">
            <a:extLst>
              <a:ext uri="{FF2B5EF4-FFF2-40B4-BE49-F238E27FC236}">
                <a16:creationId xmlns:a16="http://schemas.microsoft.com/office/drawing/2014/main" id="{3D8C1689-0E03-6D54-45D4-284BDE358FEA}"/>
              </a:ext>
            </a:extLst>
          </p:cNvPr>
          <p:cNvSpPr/>
          <p:nvPr/>
        </p:nvSpPr>
        <p:spPr bwMode="auto">
          <a:xfrm>
            <a:off x="7396464" y="1414609"/>
            <a:ext cx="826617" cy="2564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r-FR" sz="800" b="1" i="0" u="none" strike="noStrike" kern="1200" cap="none" spc="0" normalizeH="0" baseline="-25000" noProof="0" dirty="0" err="1">
                <a:ln>
                  <a:noFill/>
                </a:ln>
                <a:solidFill>
                  <a:srgbClr val="FF0000"/>
                </a:solidFill>
                <a:effectLst/>
                <a:uLnTx/>
                <a:uFillTx/>
                <a:latin typeface="Arial" pitchFamily="34" charset="0"/>
                <a:ea typeface="MS PGothic" pitchFamily="34" charset="-128"/>
                <a:cs typeface="+mn-cs"/>
              </a:rPr>
              <a:t>fall</a:t>
            </a:r>
            <a:r>
              <a:rPr kumimoji="0" lang="fr-FR" sz="800" b="1" i="0" u="none" strike="noStrike" kern="1200" cap="none" spc="0" normalizeH="0" baseline="-25000" noProof="0" dirty="0">
                <a:ln>
                  <a:noFill/>
                </a:ln>
                <a:solidFill>
                  <a:srgbClr val="FF0000"/>
                </a:solidFill>
                <a:effectLst/>
                <a:uLnTx/>
                <a:uFillTx/>
                <a:latin typeface="Arial" pitchFamily="34" charset="0"/>
                <a:ea typeface="MS PGothic" pitchFamily="34" charset="-128"/>
                <a:cs typeface="+mn-cs"/>
              </a:rPr>
              <a:t> of a </a:t>
            </a:r>
            <a:r>
              <a:rPr kumimoji="0" lang="fr-FR" sz="800" b="1" i="0" u="none" strike="noStrike" kern="1200" cap="none" spc="0" normalizeH="0" baseline="-25000" noProof="0" dirty="0" err="1">
                <a:ln>
                  <a:noFill/>
                </a:ln>
                <a:solidFill>
                  <a:srgbClr val="FF0000"/>
                </a:solidFill>
                <a:effectLst/>
                <a:uLnTx/>
                <a:uFillTx/>
                <a:latin typeface="Arial" pitchFamily="34" charset="0"/>
                <a:ea typeface="MS PGothic" pitchFamily="34" charset="-128"/>
                <a:cs typeface="+mn-cs"/>
              </a:rPr>
              <a:t>motor</a:t>
            </a:r>
            <a:r>
              <a:rPr kumimoji="0" lang="fr-FR" sz="800" b="1" i="0" u="none" strike="noStrike" kern="1200" cap="none" spc="0" normalizeH="0" baseline="-25000" noProof="0" dirty="0">
                <a:ln>
                  <a:noFill/>
                </a:ln>
                <a:solidFill>
                  <a:srgbClr val="FF0000"/>
                </a:solidFill>
                <a:effectLst/>
                <a:uLnTx/>
                <a:uFillTx/>
                <a:latin typeface="Arial" pitchFamily="34" charset="0"/>
                <a:ea typeface="MS PGothic" pitchFamily="34" charset="-128"/>
                <a:cs typeface="+mn-cs"/>
              </a:rPr>
              <a:t>-coupler</a:t>
            </a:r>
          </a:p>
        </p:txBody>
      </p:sp>
      <p:sp>
        <p:nvSpPr>
          <p:cNvPr id="10" name="Rectangle 9">
            <a:extLst>
              <a:ext uri="{FF2B5EF4-FFF2-40B4-BE49-F238E27FC236}">
                <a16:creationId xmlns:a16="http://schemas.microsoft.com/office/drawing/2014/main" id="{5ABEAF25-4E1A-2942-52EE-AE3DEFCD3795}"/>
              </a:ext>
            </a:extLst>
          </p:cNvPr>
          <p:cNvSpPr/>
          <p:nvPr/>
        </p:nvSpPr>
        <p:spPr bwMode="auto">
          <a:xfrm>
            <a:off x="5124297" y="3156828"/>
            <a:ext cx="991210" cy="17440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r-FR" sz="800" b="1" i="0" u="none" strike="noStrike" kern="1200" cap="none" spc="0" normalizeH="0" baseline="-25000" noProof="0" dirty="0" err="1">
                <a:ln>
                  <a:noFill/>
                </a:ln>
                <a:solidFill>
                  <a:srgbClr val="FF0000"/>
                </a:solidFill>
                <a:effectLst/>
                <a:uLnTx/>
                <a:uFillTx/>
                <a:latin typeface="Arial" pitchFamily="34" charset="0"/>
                <a:ea typeface="MS PGothic" pitchFamily="34" charset="-128"/>
                <a:cs typeface="+mn-cs"/>
              </a:rPr>
              <a:t>motor</a:t>
            </a:r>
            <a:r>
              <a:rPr kumimoji="0" lang="fr-FR" sz="800" b="1" i="0" u="none" strike="noStrike" kern="1200" cap="none" spc="0" normalizeH="0" baseline="-25000" noProof="0" dirty="0">
                <a:ln>
                  <a:noFill/>
                </a:ln>
                <a:solidFill>
                  <a:srgbClr val="FF0000"/>
                </a:solidFill>
                <a:effectLst/>
                <a:uLnTx/>
                <a:uFillTx/>
                <a:latin typeface="Arial" pitchFamily="34" charset="0"/>
                <a:ea typeface="MS PGothic" pitchFamily="34" charset="-128"/>
                <a:cs typeface="+mn-cs"/>
              </a:rPr>
              <a:t>-coupler</a:t>
            </a:r>
          </a:p>
        </p:txBody>
      </p:sp>
      <p:sp>
        <p:nvSpPr>
          <p:cNvPr id="13" name="Rectangle 12">
            <a:extLst>
              <a:ext uri="{FF2B5EF4-FFF2-40B4-BE49-F238E27FC236}">
                <a16:creationId xmlns:a16="http://schemas.microsoft.com/office/drawing/2014/main" id="{E815CD57-13BF-E129-99B2-0591DDAD07B7}"/>
              </a:ext>
            </a:extLst>
          </p:cNvPr>
          <p:cNvSpPr/>
          <p:nvPr/>
        </p:nvSpPr>
        <p:spPr bwMode="auto">
          <a:xfrm>
            <a:off x="5559551" y="4491999"/>
            <a:ext cx="826617" cy="2564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r-FR" sz="800" b="1" i="0" u="none" strike="noStrike" kern="1200" cap="none" spc="0" normalizeH="0" baseline="-25000" noProof="0" dirty="0" err="1">
                <a:ln>
                  <a:noFill/>
                </a:ln>
                <a:solidFill>
                  <a:srgbClr val="FF0000"/>
                </a:solidFill>
                <a:effectLst/>
                <a:uLnTx/>
                <a:uFillTx/>
                <a:latin typeface="Arial" pitchFamily="34" charset="0"/>
                <a:ea typeface="MS PGothic" pitchFamily="34" charset="-128"/>
                <a:cs typeface="+mn-cs"/>
              </a:rPr>
              <a:t>fall</a:t>
            </a:r>
            <a:r>
              <a:rPr kumimoji="0" lang="fr-FR" sz="800" b="1" i="0" u="none" strike="noStrike" kern="1200" cap="none" spc="0" normalizeH="0" baseline="-25000" noProof="0" dirty="0">
                <a:ln>
                  <a:noFill/>
                </a:ln>
                <a:solidFill>
                  <a:srgbClr val="FF0000"/>
                </a:solidFill>
                <a:effectLst/>
                <a:uLnTx/>
                <a:uFillTx/>
                <a:latin typeface="Arial" pitchFamily="34" charset="0"/>
                <a:ea typeface="MS PGothic" pitchFamily="34" charset="-128"/>
                <a:cs typeface="+mn-cs"/>
              </a:rPr>
              <a:t> of a </a:t>
            </a:r>
            <a:r>
              <a:rPr kumimoji="0" lang="fr-FR" sz="800" b="1" i="0" u="none" strike="noStrike" kern="1200" cap="none" spc="0" normalizeH="0" baseline="-25000" noProof="0" dirty="0" err="1">
                <a:ln>
                  <a:noFill/>
                </a:ln>
                <a:solidFill>
                  <a:srgbClr val="FF0000"/>
                </a:solidFill>
                <a:effectLst/>
                <a:uLnTx/>
                <a:uFillTx/>
                <a:latin typeface="Arial" pitchFamily="34" charset="0"/>
                <a:ea typeface="MS PGothic" pitchFamily="34" charset="-128"/>
                <a:cs typeface="+mn-cs"/>
              </a:rPr>
              <a:t>motor</a:t>
            </a:r>
            <a:r>
              <a:rPr kumimoji="0" lang="fr-FR" sz="800" b="1" i="0" u="none" strike="noStrike" kern="1200" cap="none" spc="0" normalizeH="0" baseline="-25000" noProof="0" dirty="0">
                <a:ln>
                  <a:noFill/>
                </a:ln>
                <a:solidFill>
                  <a:srgbClr val="FF0000"/>
                </a:solidFill>
                <a:effectLst/>
                <a:uLnTx/>
                <a:uFillTx/>
                <a:latin typeface="Arial" pitchFamily="34" charset="0"/>
                <a:ea typeface="MS PGothic" pitchFamily="34" charset="-128"/>
                <a:cs typeface="+mn-cs"/>
              </a:rPr>
              <a:t>-coupler</a:t>
            </a:r>
          </a:p>
        </p:txBody>
      </p:sp>
    </p:spTree>
    <p:extLst>
      <p:ext uri="{BB962C8B-B14F-4D97-AF65-F5344CB8AC3E}">
        <p14:creationId xmlns:p14="http://schemas.microsoft.com/office/powerpoint/2010/main" val="629903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p:cNvSpPr>
            <a:spLocks noGrp="1" noChangeArrowheads="1"/>
          </p:cNvSpPr>
          <p:nvPr>
            <p:ph type="title" idx="4294967295"/>
          </p:nvPr>
        </p:nvSpPr>
        <p:spPr>
          <a:xfrm>
            <a:off x="178594" y="122436"/>
            <a:ext cx="7509681" cy="326231"/>
          </a:xfrm>
        </p:spPr>
        <p:txBody>
          <a:bodyPr anchor="t"/>
          <a:lstStyle/>
          <a:p>
            <a:pPr>
              <a:tabLst>
                <a:tab pos="3496778" algn="ctr"/>
              </a:tabLst>
            </a:pPr>
            <a:r>
              <a:rPr lang="en-US" sz="1500" dirty="0"/>
              <a:t>Serious Near Hit – DK – TCC - Risk of Roller Pinch Roll Falling from a Trailer  </a:t>
            </a:r>
          </a:p>
        </p:txBody>
      </p:sp>
      <p:sp>
        <p:nvSpPr>
          <p:cNvPr id="2166788" name="Rectangle 74"/>
          <p:cNvSpPr>
            <a:spLocks noChangeArrowheads="1"/>
          </p:cNvSpPr>
          <p:nvPr/>
        </p:nvSpPr>
        <p:spPr bwMode="auto">
          <a:xfrm>
            <a:off x="2009779" y="-353616"/>
            <a:ext cx="184731" cy="230832"/>
          </a:xfrm>
          <a:prstGeom prst="rect">
            <a:avLst/>
          </a:prstGeom>
          <a:noFill/>
          <a:ln w="9525">
            <a:noFill/>
            <a:miter lim="800000"/>
            <a:headEnd/>
            <a:tailEnd/>
          </a:ln>
        </p:spPr>
        <p:txBody>
          <a:bodyPr wrap="none">
            <a:spAutoFit/>
          </a:bodyPr>
          <a:lstStyle/>
          <a:p>
            <a:pPr marL="0" marR="0" lvl="0" indent="0" algn="l" defTabSz="342892" rtl="0" eaLnBrk="0" fontAlgn="auto" latinLnBrk="0" hangingPunct="0">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414141"/>
              </a:solidFill>
              <a:effectLst/>
              <a:uLnTx/>
              <a:uFillTx/>
              <a:latin typeface="Arial"/>
              <a:ea typeface="MS PGothic"/>
              <a:cs typeface="+mn-cs"/>
            </a:endParaRPr>
          </a:p>
        </p:txBody>
      </p:sp>
      <p:graphicFrame>
        <p:nvGraphicFramePr>
          <p:cNvPr id="7" name="Tableau 6"/>
          <p:cNvGraphicFramePr>
            <a:graphicFrameLocks noGrp="1"/>
          </p:cNvGraphicFramePr>
          <p:nvPr/>
        </p:nvGraphicFramePr>
        <p:xfrm>
          <a:off x="447040" y="645357"/>
          <a:ext cx="3860800" cy="2771383"/>
        </p:xfrm>
        <a:graphic>
          <a:graphicData uri="http://schemas.openxmlformats.org/drawingml/2006/table">
            <a:tbl>
              <a:tblPr firstRow="1" bandRow="1">
                <a:tableStyleId>{5C22544A-7EE6-4342-B048-85BDC9FD1C3A}</a:tableStyleId>
              </a:tblPr>
              <a:tblGrid>
                <a:gridCol w="992976">
                  <a:extLst>
                    <a:ext uri="{9D8B030D-6E8A-4147-A177-3AD203B41FA5}">
                      <a16:colId xmlns:a16="http://schemas.microsoft.com/office/drawing/2014/main" val="4082441174"/>
                    </a:ext>
                  </a:extLst>
                </a:gridCol>
                <a:gridCol w="2867824">
                  <a:extLst>
                    <a:ext uri="{9D8B030D-6E8A-4147-A177-3AD203B41FA5}">
                      <a16:colId xmlns:a16="http://schemas.microsoft.com/office/drawing/2014/main" val="164357189"/>
                    </a:ext>
                  </a:extLst>
                </a:gridCol>
              </a:tblGrid>
              <a:tr h="206454">
                <a:tc>
                  <a:txBody>
                    <a:bodyPr/>
                    <a:lstStyle/>
                    <a:p>
                      <a:pPr algn="l"/>
                      <a:r>
                        <a:rPr lang="en-GB" sz="900" b="0" noProof="0" dirty="0">
                          <a:effectLst>
                            <a:outerShdw blurRad="38100" dist="38100" dir="2700000" algn="tl">
                              <a:srgbClr val="000000">
                                <a:alpha val="43137"/>
                              </a:srgbClr>
                            </a:outerShdw>
                          </a:effectLst>
                        </a:rPr>
                        <a:t>Date &amp; Time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r>
                        <a:rPr lang="en-US" sz="900" b="1" noProof="0" dirty="0">
                          <a:solidFill>
                            <a:schemeClr val="tx1"/>
                          </a:solidFill>
                          <a:effectLst/>
                        </a:rPr>
                        <a:t>December 17th, 2024 – 12:00 PM</a:t>
                      </a:r>
                      <a:endParaRPr lang="en-GB" sz="900" b="1" noProof="0" dirty="0">
                        <a:solidFill>
                          <a:schemeClr val="tx1"/>
                        </a:solidFill>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340081"/>
                  </a:ext>
                </a:extLst>
              </a:tr>
              <a:tr h="206454">
                <a:tc>
                  <a:txBody>
                    <a:bodyPr/>
                    <a:lstStyle/>
                    <a:p>
                      <a:pPr algn="l"/>
                      <a:r>
                        <a:rPr lang="en-GB" sz="900" b="0" noProof="0" dirty="0">
                          <a:solidFill>
                            <a:schemeClr val="bg1"/>
                          </a:solidFill>
                          <a:effectLst>
                            <a:outerShdw blurRad="38100" dist="38100" dir="2700000" algn="tl">
                              <a:srgbClr val="000000">
                                <a:alpha val="43137"/>
                              </a:srgbClr>
                            </a:outerShdw>
                          </a:effectLst>
                        </a:rPr>
                        <a:t>Where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r>
                        <a:rPr lang="en-GB" sz="900" b="0" noProof="0" dirty="0"/>
                        <a:t>DK – TCC - ATC</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06454">
                <a:tc>
                  <a:txBody>
                    <a:bodyPr/>
                    <a:lstStyle/>
                    <a:p>
                      <a:pPr algn="l"/>
                      <a:r>
                        <a:rPr lang="en-GB" sz="900" b="0" noProof="0">
                          <a:solidFill>
                            <a:schemeClr val="bg1"/>
                          </a:solidFill>
                          <a:effectLst>
                            <a:outerShdw blurRad="38100" dist="38100" dir="2700000" algn="tl">
                              <a:srgbClr val="000000">
                                <a:alpha val="43137"/>
                              </a:srgbClr>
                            </a:outerShdw>
                          </a:effectLst>
                        </a:rPr>
                        <a:t>Who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r>
                        <a:rPr lang="fr-FR" sz="900" dirty="0"/>
                        <a:t>AM (</a:t>
                      </a:r>
                      <a:r>
                        <a:rPr lang="fr-FR" sz="900" dirty="0" err="1"/>
                        <a:t>Temporary</a:t>
                      </a:r>
                      <a:r>
                        <a:rPr lang="fr-FR" sz="900" dirty="0"/>
                        <a:t> </a:t>
                      </a:r>
                      <a:r>
                        <a:rPr lang="fr-FR" sz="900" dirty="0" err="1"/>
                        <a:t>Worker</a:t>
                      </a:r>
                      <a:r>
                        <a:rPr lang="fr-FR" sz="9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r h="1463843">
                <a:tc>
                  <a:txBody>
                    <a:bodyPr/>
                    <a:lstStyle/>
                    <a:p>
                      <a:pPr algn="l"/>
                      <a:r>
                        <a:rPr lang="en-GB" sz="900" b="0" noProof="0" dirty="0">
                          <a:solidFill>
                            <a:schemeClr val="bg1"/>
                          </a:solidFill>
                          <a:effectLst>
                            <a:outerShdw blurRad="38100" dist="38100" dir="2700000" algn="tl">
                              <a:srgbClr val="000000">
                                <a:alpha val="43137"/>
                              </a:srgbClr>
                            </a:outerShdw>
                          </a:effectLst>
                        </a:rPr>
                        <a:t>How</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just" defTabSz="685783" rtl="0" eaLnBrk="1" latinLnBrk="0" hangingPunct="1"/>
                      <a:r>
                        <a:rPr lang="en-US" sz="900" i="0" dirty="0"/>
                        <a:t>During the transport of an upper pinch roller placed on a trailer, the trailer lifted at the rear during braking just before exiting the hall, causing the drawbar to hit the ground.</a:t>
                      </a:r>
                    </a:p>
                    <a:p>
                      <a:pPr marL="0" algn="just" defTabSz="685783" rtl="0" eaLnBrk="1" latinLnBrk="0" hangingPunct="1"/>
                      <a:r>
                        <a:rPr lang="en-US" sz="900" i="0" dirty="0"/>
                        <a:t>The upper pinch roller was positioned at the front of the trailer.</a:t>
                      </a:r>
                    </a:p>
                    <a:p>
                      <a:pPr marL="0" algn="just" defTabSz="685783" rtl="0" eaLnBrk="1" latinLnBrk="0" hangingPunct="1"/>
                      <a:r>
                        <a:rPr lang="en-US" sz="900" i="0" dirty="0"/>
                        <a:t>Typically, transportation is done with both pinch rollers (the upper roller at the front and the lower roller at the rear of the trailer). In this case, only the upper pinch roller was transported</a:t>
                      </a:r>
                      <a:endParaRPr lang="fr-FR" sz="900" i="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45655"/>
                  </a:ext>
                </a:extLst>
              </a:tr>
              <a:tr h="344089">
                <a:tc>
                  <a:txBody>
                    <a:bodyPr/>
                    <a:lstStyle/>
                    <a:p>
                      <a:pPr algn="l"/>
                      <a:r>
                        <a:rPr lang="en-GB" sz="900" b="0" noProof="0" dirty="0">
                          <a:solidFill>
                            <a:schemeClr val="bg1"/>
                          </a:solidFill>
                          <a:effectLst>
                            <a:outerShdw blurRad="38100" dist="38100" dir="2700000" algn="tl">
                              <a:srgbClr val="000000">
                                <a:alpha val="43137"/>
                              </a:srgbClr>
                            </a:outerShdw>
                          </a:effectLst>
                        </a:rPr>
                        <a:t>Potential severity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fr-FR" sz="900" dirty="0" err="1"/>
                        <a:t>Serious</a:t>
                      </a:r>
                      <a:endParaRPr lang="fr-FR" sz="9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233541"/>
                  </a:ext>
                </a:extLst>
              </a:tr>
              <a:tr h="344089">
                <a:tc>
                  <a:txBody>
                    <a:bodyPr/>
                    <a:lstStyle/>
                    <a:p>
                      <a:pPr algn="l"/>
                      <a:r>
                        <a:rPr lang="en-GB" sz="900" b="0" noProof="0" dirty="0">
                          <a:solidFill>
                            <a:schemeClr val="bg1"/>
                          </a:solidFill>
                          <a:effectLst>
                            <a:outerShdw blurRad="38100" dist="38100" dir="2700000" algn="tl">
                              <a:srgbClr val="000000">
                                <a:alpha val="43137"/>
                              </a:srgbClr>
                            </a:outerShdw>
                          </a:effectLst>
                        </a:rPr>
                        <a:t>Risk</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685783" rtl="0" eaLnBrk="1" fontAlgn="b" latinLnBrk="0" hangingPunct="1">
                        <a:lnSpc>
                          <a:spcPct val="100000"/>
                        </a:lnSpc>
                        <a:spcBef>
                          <a:spcPts val="0"/>
                        </a:spcBef>
                        <a:spcAft>
                          <a:spcPts val="0"/>
                        </a:spcAft>
                        <a:buClrTx/>
                        <a:buSzTx/>
                        <a:buFontTx/>
                        <a:buNone/>
                        <a:tabLst/>
                        <a:defRPr/>
                      </a:pPr>
                      <a:r>
                        <a:rPr lang="fr-FR" sz="900" dirty="0"/>
                        <a:t>Hit by </a:t>
                      </a:r>
                      <a:r>
                        <a:rPr lang="fr-FR" sz="900" dirty="0" err="1"/>
                        <a:t>falling</a:t>
                      </a:r>
                      <a:r>
                        <a:rPr lang="fr-FR" sz="900" dirty="0"/>
                        <a:t> </a:t>
                      </a:r>
                      <a:r>
                        <a:rPr lang="fr-FR" sz="900" dirty="0" err="1"/>
                        <a:t>object</a:t>
                      </a:r>
                      <a:endParaRPr lang="fr-FR" sz="9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357175"/>
                  </a:ext>
                </a:extLst>
              </a:tr>
            </a:tbl>
          </a:graphicData>
        </a:graphic>
      </p:graphicFrame>
      <p:sp>
        <p:nvSpPr>
          <p:cNvPr id="9" name="Title 1"/>
          <p:cNvSpPr txBox="1">
            <a:spLocks noChangeArrowheads="1"/>
          </p:cNvSpPr>
          <p:nvPr/>
        </p:nvSpPr>
        <p:spPr bwMode="auto">
          <a:xfrm rot="16200000">
            <a:off x="-1194730" y="1758543"/>
            <a:ext cx="2880359" cy="26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460A78"/>
                </a:solidFill>
                <a:effectLst/>
                <a:uLnTx/>
                <a:uFillTx/>
                <a:latin typeface="Arial"/>
                <a:ea typeface="MS PGothic"/>
                <a:cs typeface="+mj-cs"/>
              </a:rPr>
              <a:t>Description</a:t>
            </a:r>
            <a:endParaRPr kumimoji="0" lang="en-US" altLang="en-US" sz="1200" b="1" i="1" u="none" strike="noStrike" kern="0" cap="none" spc="0" normalizeH="0" baseline="0" noProof="0" dirty="0">
              <a:ln>
                <a:noFill/>
              </a:ln>
              <a:solidFill>
                <a:srgbClr val="460A78"/>
              </a:solidFill>
              <a:effectLst/>
              <a:uLnTx/>
              <a:uFillTx/>
              <a:latin typeface="Arial"/>
              <a:ea typeface="MS PGothic"/>
              <a:cs typeface="+mj-cs"/>
            </a:endParaRPr>
          </a:p>
        </p:txBody>
      </p:sp>
      <p:sp>
        <p:nvSpPr>
          <p:cNvPr id="11" name="Title 1"/>
          <p:cNvSpPr txBox="1">
            <a:spLocks noChangeArrowheads="1"/>
          </p:cNvSpPr>
          <p:nvPr/>
        </p:nvSpPr>
        <p:spPr bwMode="auto">
          <a:xfrm rot="16200000">
            <a:off x="-196143" y="3990921"/>
            <a:ext cx="885167" cy="26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460A78"/>
                </a:solidFill>
                <a:effectLst/>
                <a:uLnTx/>
                <a:uFillTx/>
                <a:latin typeface="Arial"/>
                <a:ea typeface="MS PGothic"/>
                <a:cs typeface="+mj-cs"/>
              </a:rPr>
              <a:t>Actions</a:t>
            </a:r>
            <a:endParaRPr kumimoji="0" lang="en-US" altLang="en-US" sz="1200" b="1" i="1" u="none" strike="noStrike" kern="0" cap="none" spc="0" normalizeH="0" baseline="0" noProof="0" dirty="0">
              <a:ln>
                <a:noFill/>
              </a:ln>
              <a:solidFill>
                <a:srgbClr val="460A78"/>
              </a:solidFill>
              <a:effectLst/>
              <a:uLnTx/>
              <a:uFillTx/>
              <a:latin typeface="Arial"/>
              <a:ea typeface="MS PGothic"/>
              <a:cs typeface="+mj-cs"/>
            </a:endParaRPr>
          </a:p>
        </p:txBody>
      </p:sp>
      <p:graphicFrame>
        <p:nvGraphicFramePr>
          <p:cNvPr id="12" name="Tableau 11"/>
          <p:cNvGraphicFramePr>
            <a:graphicFrameLocks noGrp="1"/>
          </p:cNvGraphicFramePr>
          <p:nvPr/>
        </p:nvGraphicFramePr>
        <p:xfrm>
          <a:off x="447040" y="3683957"/>
          <a:ext cx="3860800" cy="905509"/>
        </p:xfrm>
        <a:graphic>
          <a:graphicData uri="http://schemas.openxmlformats.org/drawingml/2006/table">
            <a:tbl>
              <a:tblPr firstRow="1" bandRow="1">
                <a:tableStyleId>{5C22544A-7EE6-4342-B048-85BDC9FD1C3A}</a:tableStyleId>
              </a:tblPr>
              <a:tblGrid>
                <a:gridCol w="1013808">
                  <a:extLst>
                    <a:ext uri="{9D8B030D-6E8A-4147-A177-3AD203B41FA5}">
                      <a16:colId xmlns:a16="http://schemas.microsoft.com/office/drawing/2014/main" val="4082441174"/>
                    </a:ext>
                  </a:extLst>
                </a:gridCol>
                <a:gridCol w="2846992">
                  <a:extLst>
                    <a:ext uri="{9D8B030D-6E8A-4147-A177-3AD203B41FA5}">
                      <a16:colId xmlns:a16="http://schemas.microsoft.com/office/drawing/2014/main" val="164357189"/>
                    </a:ext>
                  </a:extLst>
                </a:gridCol>
              </a:tblGrid>
              <a:tr h="308610">
                <a:tc>
                  <a:txBody>
                    <a:bodyPr/>
                    <a:lstStyle/>
                    <a:p>
                      <a:r>
                        <a:rPr lang="en-GB" sz="900" b="0" noProof="0" dirty="0">
                          <a:solidFill>
                            <a:schemeClr val="bg1"/>
                          </a:solidFill>
                          <a:effectLst>
                            <a:outerShdw blurRad="38100" dist="38100" dir="2700000" algn="tl">
                              <a:srgbClr val="000000">
                                <a:alpha val="43137"/>
                              </a:srgbClr>
                            </a:outerShdw>
                          </a:effectLst>
                        </a:rPr>
                        <a:t>Conservatory measures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Wingdings" panose="05000000000000000000" pitchFamily="2" charset="2"/>
                        <a:buNone/>
                      </a:pPr>
                      <a:r>
                        <a:rPr lang="en-US" sz="900" b="0" noProof="0" dirty="0">
                          <a:solidFill>
                            <a:schemeClr val="tx1"/>
                          </a:solidFill>
                        </a:rPr>
                        <a:t>Loading a part at the rear to balance the trailer, followed by unloading the trailer</a:t>
                      </a:r>
                      <a:endParaRPr lang="en-GB" sz="900" b="0" noProof="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55680">
                <a:tc>
                  <a:txBody>
                    <a:bodyPr/>
                    <a:lstStyle/>
                    <a:p>
                      <a:r>
                        <a:rPr lang="en-GB" sz="900" b="0" noProof="0" dirty="0">
                          <a:solidFill>
                            <a:schemeClr val="bg1"/>
                          </a:solidFill>
                          <a:effectLst>
                            <a:outerShdw blurRad="38100" dist="38100" dir="2700000" algn="tl">
                              <a:srgbClr val="000000">
                                <a:alpha val="43137"/>
                              </a:srgbClr>
                            </a:outerShdw>
                          </a:effectLst>
                        </a:rPr>
                        <a:t>Analysis driver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Wingdings" panose="05000000000000000000" pitchFamily="2" charset="2"/>
                        <a:buNone/>
                      </a:pPr>
                      <a:r>
                        <a:rPr lang="en-GB" sz="900" b="0" noProof="0" dirty="0">
                          <a:solidFill>
                            <a:schemeClr val="tx1"/>
                          </a:solidFill>
                        </a:rPr>
                        <a:t>COELHIO Dominique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376437"/>
                  </a:ext>
                </a:extLst>
              </a:tr>
              <a:tr h="306929">
                <a:tc>
                  <a:txBody>
                    <a:bodyPr/>
                    <a:lstStyle/>
                    <a:p>
                      <a:r>
                        <a:rPr lang="en-GB" sz="900" b="0" noProof="0" dirty="0">
                          <a:solidFill>
                            <a:schemeClr val="bg1"/>
                          </a:solidFill>
                          <a:effectLst>
                            <a:outerShdw blurRad="38100" dist="38100" dir="2700000" algn="tl">
                              <a:srgbClr val="000000">
                                <a:alpha val="43137"/>
                              </a:srgbClr>
                            </a:outerShdw>
                          </a:effectLst>
                        </a:rPr>
                        <a:t>Date analysis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Arial" panose="020B0604020202020204" pitchFamily="34" charset="0"/>
                        <a:buNone/>
                      </a:pPr>
                      <a:r>
                        <a:rPr lang="en-GB" sz="900" b="0" kern="1200" noProof="0" dirty="0">
                          <a:solidFill>
                            <a:schemeClr val="tx1"/>
                          </a:solidFill>
                          <a:latin typeface="+mn-lt"/>
                          <a:ea typeface="+mn-ea"/>
                          <a:cs typeface="+mn-cs"/>
                        </a:rPr>
                        <a:t>To be scheduled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bl>
          </a:graphicData>
        </a:graphic>
      </p:graphicFrame>
      <p:sp>
        <p:nvSpPr>
          <p:cNvPr id="24" name="Title 1">
            <a:extLst>
              <a:ext uri="{FF2B5EF4-FFF2-40B4-BE49-F238E27FC236}">
                <a16:creationId xmlns:a16="http://schemas.microsoft.com/office/drawing/2014/main" id="{6BEFBF8C-A35B-435C-9971-B68D8542AC43}"/>
              </a:ext>
            </a:extLst>
          </p:cNvPr>
          <p:cNvSpPr txBox="1">
            <a:spLocks noChangeArrowheads="1"/>
          </p:cNvSpPr>
          <p:nvPr/>
        </p:nvSpPr>
        <p:spPr bwMode="auto">
          <a:xfrm>
            <a:off x="6368769" y="2088442"/>
            <a:ext cx="1027695" cy="33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l"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460A78"/>
                </a:solidFill>
                <a:effectLst/>
                <a:uLnTx/>
                <a:uFillTx/>
                <a:latin typeface="Arial"/>
                <a:ea typeface="MS PGothic"/>
                <a:cs typeface="+mj-cs"/>
              </a:rPr>
              <a:t>Pictures</a:t>
            </a:r>
            <a:endParaRPr kumimoji="0" lang="en-US" altLang="en-US" sz="1200" b="1" i="1" u="none" strike="noStrike" kern="0" cap="none" spc="0" normalizeH="0" baseline="0" noProof="0" dirty="0">
              <a:ln>
                <a:noFill/>
              </a:ln>
              <a:solidFill>
                <a:srgbClr val="460A78"/>
              </a:solidFill>
              <a:effectLst/>
              <a:uLnTx/>
              <a:uFillTx/>
              <a:latin typeface="Arial"/>
              <a:ea typeface="MS PGothic"/>
              <a:cs typeface="+mj-cs"/>
            </a:endParaRPr>
          </a:p>
        </p:txBody>
      </p:sp>
      <p:pic>
        <p:nvPicPr>
          <p:cNvPr id="10" name="Image 9">
            <a:extLst>
              <a:ext uri="{FF2B5EF4-FFF2-40B4-BE49-F238E27FC236}">
                <a16:creationId xmlns:a16="http://schemas.microsoft.com/office/drawing/2014/main" id="{DA38D8F2-EB54-4159-9F4D-47BC285F0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3839" y="448667"/>
            <a:ext cx="2007562" cy="4331194"/>
          </a:xfrm>
          <a:prstGeom prst="rect">
            <a:avLst/>
          </a:prstGeom>
        </p:spPr>
      </p:pic>
    </p:spTree>
    <p:extLst>
      <p:ext uri="{BB962C8B-B14F-4D97-AF65-F5344CB8AC3E}">
        <p14:creationId xmlns:p14="http://schemas.microsoft.com/office/powerpoint/2010/main" val="397161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p:cNvSpPr>
            <a:spLocks noGrp="1" noChangeArrowheads="1"/>
          </p:cNvSpPr>
          <p:nvPr>
            <p:ph type="title" idx="4294967295"/>
          </p:nvPr>
        </p:nvSpPr>
        <p:spPr>
          <a:xfrm>
            <a:off x="178594" y="122436"/>
            <a:ext cx="5286375" cy="326231"/>
          </a:xfrm>
        </p:spPr>
        <p:txBody>
          <a:bodyPr anchor="t"/>
          <a:lstStyle/>
          <a:p>
            <a:pPr>
              <a:tabLst>
                <a:tab pos="3496778" algn="ctr"/>
              </a:tabLst>
            </a:pPr>
            <a:r>
              <a:rPr lang="fr-FR" sz="1500" dirty="0"/>
              <a:t>PSIF</a:t>
            </a:r>
            <a:endParaRPr lang="en-US" sz="1500" dirty="0"/>
          </a:p>
        </p:txBody>
      </p:sp>
      <p:sp>
        <p:nvSpPr>
          <p:cNvPr id="2166788" name="Rectangle 74"/>
          <p:cNvSpPr>
            <a:spLocks noChangeArrowheads="1"/>
          </p:cNvSpPr>
          <p:nvPr/>
        </p:nvSpPr>
        <p:spPr bwMode="auto">
          <a:xfrm>
            <a:off x="2009779" y="-353616"/>
            <a:ext cx="184731" cy="230832"/>
          </a:xfrm>
          <a:prstGeom prst="rect">
            <a:avLst/>
          </a:prstGeom>
          <a:noFill/>
          <a:ln w="9525">
            <a:noFill/>
            <a:miter lim="800000"/>
            <a:headEnd/>
            <a:tailEnd/>
          </a:ln>
        </p:spPr>
        <p:txBody>
          <a:bodyPr wrap="none">
            <a:spAutoFit/>
          </a:bodyPr>
          <a:lstStyle/>
          <a:p>
            <a:pPr marL="0" marR="0" lvl="0" indent="0" algn="l" defTabSz="342892" rtl="0" eaLnBrk="0" fontAlgn="auto" latinLnBrk="0" hangingPunct="0">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414141"/>
              </a:solidFill>
              <a:effectLst/>
              <a:uLnTx/>
              <a:uFillTx/>
              <a:latin typeface="Arial"/>
              <a:ea typeface="MS PGothic"/>
              <a:cs typeface="+mn-cs"/>
            </a:endParaRPr>
          </a:p>
        </p:txBody>
      </p:sp>
      <p:graphicFrame>
        <p:nvGraphicFramePr>
          <p:cNvPr id="7" name="Tableau 6"/>
          <p:cNvGraphicFramePr>
            <a:graphicFrameLocks noGrp="1"/>
          </p:cNvGraphicFramePr>
          <p:nvPr/>
        </p:nvGraphicFramePr>
        <p:xfrm>
          <a:off x="447040" y="513685"/>
          <a:ext cx="4414684" cy="2771383"/>
        </p:xfrm>
        <a:graphic>
          <a:graphicData uri="http://schemas.openxmlformats.org/drawingml/2006/table">
            <a:tbl>
              <a:tblPr firstRow="1" bandRow="1">
                <a:tableStyleId>{5C22544A-7EE6-4342-B048-85BDC9FD1C3A}</a:tableStyleId>
              </a:tblPr>
              <a:tblGrid>
                <a:gridCol w="1262017">
                  <a:extLst>
                    <a:ext uri="{9D8B030D-6E8A-4147-A177-3AD203B41FA5}">
                      <a16:colId xmlns:a16="http://schemas.microsoft.com/office/drawing/2014/main" val="4082441174"/>
                    </a:ext>
                  </a:extLst>
                </a:gridCol>
                <a:gridCol w="3152667">
                  <a:extLst>
                    <a:ext uri="{9D8B030D-6E8A-4147-A177-3AD203B41FA5}">
                      <a16:colId xmlns:a16="http://schemas.microsoft.com/office/drawing/2014/main" val="164357189"/>
                    </a:ext>
                  </a:extLst>
                </a:gridCol>
              </a:tblGrid>
              <a:tr h="206454">
                <a:tc>
                  <a:txBody>
                    <a:bodyPr/>
                    <a:lstStyle/>
                    <a:p>
                      <a:pPr algn="l"/>
                      <a:r>
                        <a:rPr lang="en-GB" sz="900" b="0" noProof="0" dirty="0">
                          <a:effectLst>
                            <a:outerShdw blurRad="38100" dist="38100" dir="2700000" algn="tl">
                              <a:srgbClr val="000000">
                                <a:alpha val="43137"/>
                              </a:srgbClr>
                            </a:outerShdw>
                          </a:effectLst>
                        </a:rPr>
                        <a:t>Date &amp; Time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just" defTabSz="685783" rtl="0" eaLnBrk="1" fontAlgn="auto" latinLnBrk="0" hangingPunct="1">
                        <a:lnSpc>
                          <a:spcPct val="100000"/>
                        </a:lnSpc>
                        <a:spcBef>
                          <a:spcPts val="0"/>
                        </a:spcBef>
                        <a:spcAft>
                          <a:spcPts val="0"/>
                        </a:spcAft>
                        <a:buClrTx/>
                        <a:buSzTx/>
                        <a:buFontTx/>
                        <a:buNone/>
                        <a:tabLst/>
                        <a:defRPr/>
                      </a:pPr>
                      <a:r>
                        <a:rPr lang="fr-FR" sz="900" b="0" dirty="0">
                          <a:solidFill>
                            <a:schemeClr val="tx1"/>
                          </a:solidFill>
                          <a:effectLst/>
                        </a:rPr>
                        <a:t>2024-12-18 – 11H30 Am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340081"/>
                  </a:ext>
                </a:extLst>
              </a:tr>
              <a:tr h="206454">
                <a:tc>
                  <a:txBody>
                    <a:bodyPr/>
                    <a:lstStyle/>
                    <a:p>
                      <a:pPr algn="l"/>
                      <a:r>
                        <a:rPr lang="en-GB" sz="900" b="0" noProof="0" dirty="0">
                          <a:solidFill>
                            <a:schemeClr val="bg1"/>
                          </a:solidFill>
                          <a:effectLst>
                            <a:outerShdw blurRad="38100" dist="38100" dir="2700000" algn="tl">
                              <a:srgbClr val="000000">
                                <a:alpha val="43137"/>
                              </a:srgbClr>
                            </a:outerShdw>
                          </a:effectLst>
                        </a:rPr>
                        <a:t>Where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just" defTabSz="685783" rtl="0" eaLnBrk="1" fontAlgn="auto" latinLnBrk="0" hangingPunct="1">
                        <a:lnSpc>
                          <a:spcPct val="100000"/>
                        </a:lnSpc>
                        <a:spcBef>
                          <a:spcPts val="0"/>
                        </a:spcBef>
                        <a:spcAft>
                          <a:spcPts val="0"/>
                        </a:spcAft>
                        <a:buClrTx/>
                        <a:buSzTx/>
                        <a:buFontTx/>
                        <a:buNone/>
                        <a:tabLst/>
                        <a:defRPr/>
                      </a:pPr>
                      <a:r>
                        <a:rPr lang="en-US" sz="900" b="0" noProof="0" dirty="0"/>
                        <a:t>MK</a:t>
                      </a:r>
                      <a:r>
                        <a:rPr lang="en-US" sz="900" b="0" baseline="0" noProof="0" dirty="0"/>
                        <a:t> – ETN – CSSCT 6 – Electrical Steel - Hall E1</a:t>
                      </a:r>
                      <a:endParaRPr lang="en-US" sz="900" b="0" noProof="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06454">
                <a:tc>
                  <a:txBody>
                    <a:bodyPr/>
                    <a:lstStyle/>
                    <a:p>
                      <a:pPr algn="l"/>
                      <a:r>
                        <a:rPr lang="en-GB" sz="900" b="0" noProof="0">
                          <a:solidFill>
                            <a:schemeClr val="bg1"/>
                          </a:solidFill>
                          <a:effectLst>
                            <a:outerShdw blurRad="38100" dist="38100" dir="2700000" algn="tl">
                              <a:srgbClr val="000000">
                                <a:alpha val="43137"/>
                              </a:srgbClr>
                            </a:outerShdw>
                          </a:effectLst>
                        </a:rPr>
                        <a:t>Who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r>
                        <a:rPr lang="fr-FR" sz="900" dirty="0"/>
                        <a:t>ELIMEC</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r h="1463843">
                <a:tc>
                  <a:txBody>
                    <a:bodyPr/>
                    <a:lstStyle/>
                    <a:p>
                      <a:pPr algn="l"/>
                      <a:r>
                        <a:rPr lang="en-GB" sz="900" b="0" noProof="0" dirty="0">
                          <a:solidFill>
                            <a:schemeClr val="bg1"/>
                          </a:solidFill>
                          <a:effectLst>
                            <a:outerShdw blurRad="38100" dist="38100" dir="2700000" algn="tl">
                              <a:srgbClr val="000000">
                                <a:alpha val="43137"/>
                              </a:srgbClr>
                            </a:outerShdw>
                          </a:effectLst>
                        </a:rPr>
                        <a:t>How</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just" defTabSz="685783" rtl="0" eaLnBrk="1" latinLnBrk="0" hangingPunct="1"/>
                      <a:r>
                        <a:rPr lang="en-US" sz="900" i="0" dirty="0"/>
                        <a:t>ELIMEC company  was placing a machine on its base (Weight 4t).</a:t>
                      </a:r>
                    </a:p>
                    <a:p>
                      <a:pPr marL="0" algn="just" defTabSz="685783" rtl="0" eaLnBrk="1" latinLnBrk="0" hangingPunct="1"/>
                      <a:r>
                        <a:rPr lang="en-US" sz="900" i="0" dirty="0"/>
                        <a:t>Considering that the equipment had been installed, the lifting chains were released. The equipment suddenly shifted to the electrical engine side. the crane operator reacted quickly by lifting the chains to prevent the machine from tipping over completely</a:t>
                      </a:r>
                    </a:p>
                    <a:p>
                      <a:pPr marL="0" algn="just" defTabSz="685783" rtl="0" eaLnBrk="1" latinLnBrk="0" hangingPunct="1"/>
                      <a:r>
                        <a:rPr lang="en-US" sz="900" i="0" dirty="0"/>
                        <a:t>Operators were close to the machine , outside the hazard area</a:t>
                      </a:r>
                    </a:p>
                    <a:p>
                      <a:pPr marL="0" algn="just" defTabSz="685783" rtl="0" eaLnBrk="1" latinLnBrk="0" hangingPunct="1"/>
                      <a:r>
                        <a:rPr lang="en-US" sz="900" i="0" dirty="0"/>
                        <a:t>Probable cause : machine placer on anchor rods.</a:t>
                      </a:r>
                      <a:endParaRPr lang="fr-FR" sz="900" i="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45655"/>
                  </a:ext>
                </a:extLst>
              </a:tr>
              <a:tr h="344089">
                <a:tc>
                  <a:txBody>
                    <a:bodyPr/>
                    <a:lstStyle/>
                    <a:p>
                      <a:pPr algn="l"/>
                      <a:r>
                        <a:rPr lang="en-GB" sz="900" b="0" noProof="0" dirty="0">
                          <a:solidFill>
                            <a:schemeClr val="bg1"/>
                          </a:solidFill>
                          <a:effectLst>
                            <a:outerShdw blurRad="38100" dist="38100" dir="2700000" algn="tl">
                              <a:srgbClr val="000000">
                                <a:alpha val="43137"/>
                              </a:srgbClr>
                            </a:outerShdw>
                          </a:effectLst>
                        </a:rPr>
                        <a:t>Potential severity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fr-FR" sz="900" dirty="0" err="1"/>
                        <a:t>Serious</a:t>
                      </a:r>
                      <a:endParaRPr lang="fr-FR" sz="9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233541"/>
                  </a:ext>
                </a:extLst>
              </a:tr>
              <a:tr h="344089">
                <a:tc>
                  <a:txBody>
                    <a:bodyPr/>
                    <a:lstStyle/>
                    <a:p>
                      <a:pPr algn="l"/>
                      <a:r>
                        <a:rPr lang="en-GB" sz="900" b="0" noProof="0" dirty="0">
                          <a:solidFill>
                            <a:schemeClr val="bg1"/>
                          </a:solidFill>
                          <a:effectLst>
                            <a:outerShdw blurRad="38100" dist="38100" dir="2700000" algn="tl">
                              <a:srgbClr val="000000">
                                <a:alpha val="43137"/>
                              </a:srgbClr>
                            </a:outerShdw>
                          </a:effectLst>
                        </a:rPr>
                        <a:t>Type of serious occurrence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900" kern="1200" dirty="0">
                          <a:solidFill>
                            <a:schemeClr val="dk1"/>
                          </a:solidFill>
                          <a:latin typeface="+mn-lt"/>
                          <a:ea typeface="+mn-ea"/>
                          <a:cs typeface="+mn-cs"/>
                        </a:rPr>
                        <a:t>Crushed by other mobile equipment or material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357175"/>
                  </a:ext>
                </a:extLst>
              </a:tr>
            </a:tbl>
          </a:graphicData>
        </a:graphic>
      </p:graphicFrame>
      <p:sp>
        <p:nvSpPr>
          <p:cNvPr id="9" name="Title 1"/>
          <p:cNvSpPr txBox="1">
            <a:spLocks noChangeArrowheads="1"/>
          </p:cNvSpPr>
          <p:nvPr/>
        </p:nvSpPr>
        <p:spPr bwMode="auto">
          <a:xfrm rot="16200000">
            <a:off x="-1194730" y="1758543"/>
            <a:ext cx="2880359" cy="26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460A78"/>
                </a:solidFill>
                <a:effectLst/>
                <a:uLnTx/>
                <a:uFillTx/>
                <a:latin typeface="Arial"/>
                <a:ea typeface="MS PGothic"/>
                <a:cs typeface="+mj-cs"/>
              </a:rPr>
              <a:t>Description</a:t>
            </a:r>
            <a:endParaRPr kumimoji="0" lang="en-US" altLang="en-US" sz="1200" b="1" i="1" u="none" strike="noStrike" kern="0" cap="none" spc="0" normalizeH="0" baseline="0" noProof="0" dirty="0">
              <a:ln>
                <a:noFill/>
              </a:ln>
              <a:solidFill>
                <a:srgbClr val="460A78"/>
              </a:solidFill>
              <a:effectLst/>
              <a:uLnTx/>
              <a:uFillTx/>
              <a:latin typeface="Arial"/>
              <a:ea typeface="MS PGothic"/>
              <a:cs typeface="+mj-cs"/>
            </a:endParaRPr>
          </a:p>
        </p:txBody>
      </p:sp>
      <p:sp>
        <p:nvSpPr>
          <p:cNvPr id="11" name="Title 1"/>
          <p:cNvSpPr txBox="1">
            <a:spLocks noChangeArrowheads="1"/>
          </p:cNvSpPr>
          <p:nvPr/>
        </p:nvSpPr>
        <p:spPr bwMode="auto">
          <a:xfrm rot="16200000">
            <a:off x="-196143" y="3990921"/>
            <a:ext cx="885167" cy="26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460A78"/>
                </a:solidFill>
                <a:effectLst/>
                <a:uLnTx/>
                <a:uFillTx/>
                <a:latin typeface="Arial"/>
                <a:ea typeface="MS PGothic"/>
                <a:cs typeface="+mj-cs"/>
              </a:rPr>
              <a:t>Actions</a:t>
            </a:r>
            <a:endParaRPr kumimoji="0" lang="en-US" altLang="en-US" sz="1200" b="1" i="1" u="none" strike="noStrike" kern="0" cap="none" spc="0" normalizeH="0" baseline="0" noProof="0" dirty="0">
              <a:ln>
                <a:noFill/>
              </a:ln>
              <a:solidFill>
                <a:srgbClr val="460A78"/>
              </a:solidFill>
              <a:effectLst/>
              <a:uLnTx/>
              <a:uFillTx/>
              <a:latin typeface="Arial"/>
              <a:ea typeface="MS PGothic"/>
              <a:cs typeface="+mj-cs"/>
            </a:endParaRPr>
          </a:p>
        </p:txBody>
      </p:sp>
      <p:graphicFrame>
        <p:nvGraphicFramePr>
          <p:cNvPr id="12" name="Tableau 11"/>
          <p:cNvGraphicFramePr>
            <a:graphicFrameLocks noGrp="1"/>
          </p:cNvGraphicFramePr>
          <p:nvPr/>
        </p:nvGraphicFramePr>
        <p:xfrm>
          <a:off x="447039" y="3588862"/>
          <a:ext cx="4414683" cy="1042669"/>
        </p:xfrm>
        <a:graphic>
          <a:graphicData uri="http://schemas.openxmlformats.org/drawingml/2006/table">
            <a:tbl>
              <a:tblPr firstRow="1" bandRow="1">
                <a:tableStyleId>{5C22544A-7EE6-4342-B048-85BDC9FD1C3A}</a:tableStyleId>
              </a:tblPr>
              <a:tblGrid>
                <a:gridCol w="1262018">
                  <a:extLst>
                    <a:ext uri="{9D8B030D-6E8A-4147-A177-3AD203B41FA5}">
                      <a16:colId xmlns:a16="http://schemas.microsoft.com/office/drawing/2014/main" val="4082441174"/>
                    </a:ext>
                  </a:extLst>
                </a:gridCol>
                <a:gridCol w="3152665">
                  <a:extLst>
                    <a:ext uri="{9D8B030D-6E8A-4147-A177-3AD203B41FA5}">
                      <a16:colId xmlns:a16="http://schemas.microsoft.com/office/drawing/2014/main" val="164357189"/>
                    </a:ext>
                  </a:extLst>
                </a:gridCol>
              </a:tblGrid>
              <a:tr h="308610">
                <a:tc>
                  <a:txBody>
                    <a:bodyPr/>
                    <a:lstStyle/>
                    <a:p>
                      <a:r>
                        <a:rPr lang="en-GB" sz="900" b="0" noProof="0" dirty="0">
                          <a:solidFill>
                            <a:schemeClr val="bg1"/>
                          </a:solidFill>
                          <a:effectLst>
                            <a:outerShdw blurRad="38100" dist="38100" dir="2700000" algn="tl">
                              <a:srgbClr val="000000">
                                <a:alpha val="43137"/>
                              </a:srgbClr>
                            </a:outerShdw>
                          </a:effectLst>
                        </a:rPr>
                        <a:t>Conservatory measures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Wingdings" panose="05000000000000000000" pitchFamily="2" charset="2"/>
                        <a:buNone/>
                      </a:pPr>
                      <a:r>
                        <a:rPr lang="en-GB" sz="900" b="0" noProof="0" dirty="0">
                          <a:solidFill>
                            <a:schemeClr val="tx1"/>
                          </a:solidFill>
                        </a:rPr>
                        <a:t>- Stop of work</a:t>
                      </a:r>
                    </a:p>
                    <a:p>
                      <a:pPr marL="0" indent="0">
                        <a:buFont typeface="Wingdings" panose="05000000000000000000" pitchFamily="2" charset="2"/>
                        <a:buNone/>
                      </a:pPr>
                      <a:r>
                        <a:rPr lang="en-US" sz="900" b="0" noProof="0" dirty="0">
                          <a:solidFill>
                            <a:schemeClr val="tx1"/>
                          </a:solidFill>
                        </a:rPr>
                        <a:t>- Remove the machine to install stabilizing feet and reposition it.</a:t>
                      </a:r>
                      <a:endParaRPr lang="en-GB" sz="900" b="0" noProof="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55680">
                <a:tc>
                  <a:txBody>
                    <a:bodyPr/>
                    <a:lstStyle/>
                    <a:p>
                      <a:r>
                        <a:rPr lang="en-GB" sz="900" b="0" noProof="0" dirty="0">
                          <a:solidFill>
                            <a:schemeClr val="bg1"/>
                          </a:solidFill>
                          <a:effectLst>
                            <a:outerShdw blurRad="38100" dist="38100" dir="2700000" algn="tl">
                              <a:srgbClr val="000000">
                                <a:alpha val="43137"/>
                              </a:srgbClr>
                            </a:outerShdw>
                          </a:effectLst>
                        </a:rPr>
                        <a:t>Analysis driver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Wingdings" panose="05000000000000000000" pitchFamily="2" charset="2"/>
                        <a:buNone/>
                      </a:pPr>
                      <a:r>
                        <a:rPr lang="en-GB" sz="900" b="0" noProof="0" dirty="0">
                          <a:solidFill>
                            <a:schemeClr val="tx1"/>
                          </a:solidFill>
                        </a:rPr>
                        <a:t>T. HERMIER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376437"/>
                  </a:ext>
                </a:extLst>
              </a:tr>
              <a:tr h="306929">
                <a:tc>
                  <a:txBody>
                    <a:bodyPr/>
                    <a:lstStyle/>
                    <a:p>
                      <a:r>
                        <a:rPr lang="en-GB" sz="900" b="0" noProof="0" dirty="0">
                          <a:solidFill>
                            <a:schemeClr val="bg1"/>
                          </a:solidFill>
                          <a:effectLst>
                            <a:outerShdw blurRad="38100" dist="38100" dir="2700000" algn="tl">
                              <a:srgbClr val="000000">
                                <a:alpha val="43137"/>
                              </a:srgbClr>
                            </a:outerShdw>
                          </a:effectLst>
                        </a:rPr>
                        <a:t>Date analysis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Arial" panose="020B0604020202020204" pitchFamily="34" charset="0"/>
                        <a:buNone/>
                      </a:pPr>
                      <a:r>
                        <a:rPr lang="en-GB" sz="900" b="0" kern="1200" noProof="0" dirty="0">
                          <a:solidFill>
                            <a:schemeClr val="tx1"/>
                          </a:solidFill>
                          <a:latin typeface="+mn-lt"/>
                          <a:ea typeface="+mn-ea"/>
                          <a:cs typeface="+mn-cs"/>
                        </a:rPr>
                        <a:t>To scheduled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bl>
          </a:graphicData>
        </a:graphic>
      </p:graphicFrame>
      <p:pic>
        <p:nvPicPr>
          <p:cNvPr id="14" name="Image 13">
            <a:extLst>
              <a:ext uri="{FF2B5EF4-FFF2-40B4-BE49-F238E27FC236}">
                <a16:creationId xmlns:a16="http://schemas.microsoft.com/office/drawing/2014/main" id="{515EFDAA-1163-4361-B8BC-97B2B3D9E9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4685" y="513685"/>
            <a:ext cx="3154095" cy="4127330"/>
          </a:xfrm>
          <a:prstGeom prst="rect">
            <a:avLst/>
          </a:prstGeom>
        </p:spPr>
      </p:pic>
      <p:sp>
        <p:nvSpPr>
          <p:cNvPr id="15" name="Flèche : courbe vers le bas 14">
            <a:extLst>
              <a:ext uri="{FF2B5EF4-FFF2-40B4-BE49-F238E27FC236}">
                <a16:creationId xmlns:a16="http://schemas.microsoft.com/office/drawing/2014/main" id="{F5F6848F-9ADB-4F04-9C28-A888274D324B}"/>
              </a:ext>
            </a:extLst>
          </p:cNvPr>
          <p:cNvSpPr/>
          <p:nvPr/>
        </p:nvSpPr>
        <p:spPr bwMode="auto">
          <a:xfrm rot="1139520">
            <a:off x="6175828" y="2068286"/>
            <a:ext cx="1698171" cy="665238"/>
          </a:xfrm>
          <a:prstGeom prst="curved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2400" b="0" i="0" u="none" strike="noStrike" kern="1200" cap="none" spc="0" normalizeH="0" baseline="-25000" noProof="0">
              <a:ln>
                <a:noFill/>
              </a:ln>
              <a:solidFill>
                <a:srgbClr val="FAFFFF"/>
              </a:solidFill>
              <a:effectLst/>
              <a:uLnTx/>
              <a:uFillTx/>
              <a:latin typeface="Arial" pitchFamily="34" charset="0"/>
              <a:ea typeface="MS PGothic" pitchFamily="34" charset="-128"/>
              <a:cs typeface="+mn-cs"/>
            </a:endParaRPr>
          </a:p>
        </p:txBody>
      </p:sp>
      <p:pic>
        <p:nvPicPr>
          <p:cNvPr id="16" name="Graphique 15">
            <a:extLst>
              <a:ext uri="{FF2B5EF4-FFF2-40B4-BE49-F238E27FC236}">
                <a16:creationId xmlns:a16="http://schemas.microsoft.com/office/drawing/2014/main" id="{416174BF-A749-4AB3-95A6-834D7632E6A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5539522" y="1323186"/>
            <a:ext cx="341526" cy="683452"/>
          </a:xfrm>
          <a:prstGeom prst="rect">
            <a:avLst/>
          </a:prstGeom>
          <a:scene3d>
            <a:camera prst="orthographicFront">
              <a:rot lat="0" lon="10800000" rev="0"/>
            </a:camera>
            <a:lightRig rig="threePt" dir="t"/>
          </a:scene3d>
        </p:spPr>
      </p:pic>
      <p:pic>
        <p:nvPicPr>
          <p:cNvPr id="13" name="Image 12">
            <a:extLst>
              <a:ext uri="{FF2B5EF4-FFF2-40B4-BE49-F238E27FC236}">
                <a16:creationId xmlns:a16="http://schemas.microsoft.com/office/drawing/2014/main" id="{57E0A943-EC0B-4AB8-B7BC-BB426D98ED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15306" y="3788510"/>
            <a:ext cx="1948321" cy="908736"/>
          </a:xfrm>
          <a:prstGeom prst="rect">
            <a:avLst/>
          </a:prstGeom>
        </p:spPr>
      </p:pic>
    </p:spTree>
    <p:extLst>
      <p:ext uri="{BB962C8B-B14F-4D97-AF65-F5344CB8AC3E}">
        <p14:creationId xmlns:p14="http://schemas.microsoft.com/office/powerpoint/2010/main" val="2849576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p:cNvSpPr>
            <a:spLocks noGrp="1" noChangeArrowheads="1"/>
          </p:cNvSpPr>
          <p:nvPr>
            <p:ph type="title" idx="4294967295"/>
          </p:nvPr>
        </p:nvSpPr>
        <p:spPr>
          <a:xfrm>
            <a:off x="178594" y="122436"/>
            <a:ext cx="5286375" cy="326231"/>
          </a:xfrm>
        </p:spPr>
        <p:txBody>
          <a:bodyPr anchor="t"/>
          <a:lstStyle/>
          <a:p>
            <a:pPr>
              <a:tabLst>
                <a:tab pos="3496778" algn="ctr"/>
              </a:tabLst>
            </a:pPr>
            <a:r>
              <a:rPr lang="en-US" sz="1500" dirty="0"/>
              <a:t>Serious Near Hit </a:t>
            </a:r>
            <a:r>
              <a:rPr lang="fr-FR" sz="1500" dirty="0"/>
              <a:t>–site – Desvres</a:t>
            </a:r>
            <a:endParaRPr lang="en-US" sz="1500" dirty="0"/>
          </a:p>
        </p:txBody>
      </p:sp>
      <p:sp>
        <p:nvSpPr>
          <p:cNvPr id="2166788" name="Rectangle 74"/>
          <p:cNvSpPr>
            <a:spLocks noChangeArrowheads="1"/>
          </p:cNvSpPr>
          <p:nvPr/>
        </p:nvSpPr>
        <p:spPr bwMode="auto">
          <a:xfrm>
            <a:off x="2009779" y="-353616"/>
            <a:ext cx="184731" cy="230832"/>
          </a:xfrm>
          <a:prstGeom prst="rect">
            <a:avLst/>
          </a:prstGeom>
          <a:noFill/>
          <a:ln w="9525">
            <a:noFill/>
            <a:miter lim="800000"/>
            <a:headEnd/>
            <a:tailEnd/>
          </a:ln>
        </p:spPr>
        <p:txBody>
          <a:bodyPr wrap="none">
            <a:spAutoFit/>
          </a:bodyPr>
          <a:lstStyle/>
          <a:p>
            <a:pPr marL="0" marR="0" lvl="0" indent="0" algn="l" defTabSz="342892" rtl="0" eaLnBrk="0" fontAlgn="auto" latinLnBrk="0" hangingPunct="0">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414141"/>
              </a:solidFill>
              <a:effectLst/>
              <a:uLnTx/>
              <a:uFillTx/>
              <a:latin typeface="Arial"/>
              <a:ea typeface="MS PGothic"/>
              <a:cs typeface="+mn-cs"/>
            </a:endParaRPr>
          </a:p>
        </p:txBody>
      </p:sp>
      <p:graphicFrame>
        <p:nvGraphicFramePr>
          <p:cNvPr id="7" name="Tableau 6"/>
          <p:cNvGraphicFramePr>
            <a:graphicFrameLocks noGrp="1"/>
          </p:cNvGraphicFramePr>
          <p:nvPr/>
        </p:nvGraphicFramePr>
        <p:xfrm>
          <a:off x="447040" y="513685"/>
          <a:ext cx="3860800" cy="2771383"/>
        </p:xfrm>
        <a:graphic>
          <a:graphicData uri="http://schemas.openxmlformats.org/drawingml/2006/table">
            <a:tbl>
              <a:tblPr firstRow="1" bandRow="1">
                <a:tableStyleId>{5C22544A-7EE6-4342-B048-85BDC9FD1C3A}</a:tableStyleId>
              </a:tblPr>
              <a:tblGrid>
                <a:gridCol w="992976">
                  <a:extLst>
                    <a:ext uri="{9D8B030D-6E8A-4147-A177-3AD203B41FA5}">
                      <a16:colId xmlns:a16="http://schemas.microsoft.com/office/drawing/2014/main" val="4082441174"/>
                    </a:ext>
                  </a:extLst>
                </a:gridCol>
                <a:gridCol w="2867824">
                  <a:extLst>
                    <a:ext uri="{9D8B030D-6E8A-4147-A177-3AD203B41FA5}">
                      <a16:colId xmlns:a16="http://schemas.microsoft.com/office/drawing/2014/main" val="164357189"/>
                    </a:ext>
                  </a:extLst>
                </a:gridCol>
              </a:tblGrid>
              <a:tr h="206454">
                <a:tc>
                  <a:txBody>
                    <a:bodyPr/>
                    <a:lstStyle/>
                    <a:p>
                      <a:pPr algn="l"/>
                      <a:r>
                        <a:rPr lang="en-GB" sz="900" b="0" noProof="0" dirty="0">
                          <a:effectLst>
                            <a:outerShdw blurRad="38100" dist="38100" dir="2700000" algn="tl">
                              <a:srgbClr val="000000">
                                <a:alpha val="43137"/>
                              </a:srgbClr>
                            </a:outerShdw>
                          </a:effectLst>
                        </a:rPr>
                        <a:t>Date &amp; Time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just" defTabSz="685783" rtl="0" eaLnBrk="1" fontAlgn="auto" latinLnBrk="0" hangingPunct="1">
                        <a:lnSpc>
                          <a:spcPct val="100000"/>
                        </a:lnSpc>
                        <a:spcBef>
                          <a:spcPts val="0"/>
                        </a:spcBef>
                        <a:spcAft>
                          <a:spcPts val="0"/>
                        </a:spcAft>
                        <a:buClrTx/>
                        <a:buSzTx/>
                        <a:buFontTx/>
                        <a:buNone/>
                        <a:tabLst/>
                        <a:defRPr/>
                      </a:pPr>
                      <a:r>
                        <a:rPr lang="fr-FR" sz="900" b="0" dirty="0">
                          <a:solidFill>
                            <a:schemeClr val="tx1"/>
                          </a:solidFill>
                          <a:effectLst/>
                        </a:rPr>
                        <a:t>12/17/2024 11:00 AM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340081"/>
                  </a:ext>
                </a:extLst>
              </a:tr>
              <a:tr h="206454">
                <a:tc>
                  <a:txBody>
                    <a:bodyPr/>
                    <a:lstStyle/>
                    <a:p>
                      <a:pPr algn="l"/>
                      <a:r>
                        <a:rPr lang="en-GB" sz="900" b="0" noProof="0" dirty="0">
                          <a:solidFill>
                            <a:schemeClr val="bg1"/>
                          </a:solidFill>
                          <a:effectLst>
                            <a:outerShdw blurRad="38100" dist="38100" dir="2700000" algn="tl">
                              <a:srgbClr val="000000">
                                <a:alpha val="43137"/>
                              </a:srgbClr>
                            </a:outerShdw>
                          </a:effectLst>
                        </a:rPr>
                        <a:t>Where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just" defTabSz="685783" rtl="0" eaLnBrk="1" fontAlgn="auto" latinLnBrk="0" hangingPunct="1">
                        <a:lnSpc>
                          <a:spcPct val="100000"/>
                        </a:lnSpc>
                        <a:spcBef>
                          <a:spcPts val="0"/>
                        </a:spcBef>
                        <a:spcAft>
                          <a:spcPts val="0"/>
                        </a:spcAft>
                        <a:buClrTx/>
                        <a:buSzTx/>
                        <a:buFontTx/>
                        <a:buNone/>
                        <a:tabLst/>
                        <a:defRPr/>
                      </a:pPr>
                      <a:r>
                        <a:rPr lang="fr-FR" sz="900" b="0" dirty="0"/>
                        <a:t>Desvres / </a:t>
                      </a:r>
                      <a:r>
                        <a:rPr lang="fr-FR" sz="900" b="0" dirty="0" err="1"/>
                        <a:t>Electrical</a:t>
                      </a:r>
                      <a:r>
                        <a:rPr lang="fr-FR" sz="900" b="0" dirty="0"/>
                        <a:t> </a:t>
                      </a:r>
                      <a:r>
                        <a:rPr lang="fr-FR" sz="900" b="0" dirty="0" err="1"/>
                        <a:t>rooms</a:t>
                      </a:r>
                      <a:endParaRPr lang="fr-FR"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06454">
                <a:tc>
                  <a:txBody>
                    <a:bodyPr/>
                    <a:lstStyle/>
                    <a:p>
                      <a:pPr algn="l"/>
                      <a:r>
                        <a:rPr lang="en-GB" sz="900" b="0" noProof="0">
                          <a:solidFill>
                            <a:schemeClr val="bg1"/>
                          </a:solidFill>
                          <a:effectLst>
                            <a:outerShdw blurRad="38100" dist="38100" dir="2700000" algn="tl">
                              <a:srgbClr val="000000">
                                <a:alpha val="43137"/>
                              </a:srgbClr>
                            </a:outerShdw>
                          </a:effectLst>
                        </a:rPr>
                        <a:t>Who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r>
                        <a:rPr lang="fr-FR" sz="900" dirty="0"/>
                        <a:t>AMF</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r h="1463843">
                <a:tc>
                  <a:txBody>
                    <a:bodyPr/>
                    <a:lstStyle/>
                    <a:p>
                      <a:pPr algn="l"/>
                      <a:r>
                        <a:rPr lang="en-GB" sz="900" b="0" noProof="0" dirty="0">
                          <a:solidFill>
                            <a:schemeClr val="bg1"/>
                          </a:solidFill>
                          <a:effectLst>
                            <a:outerShdw blurRad="38100" dist="38100" dir="2700000" algn="tl">
                              <a:srgbClr val="000000">
                                <a:alpha val="43137"/>
                              </a:srgbClr>
                            </a:outerShdw>
                          </a:effectLst>
                        </a:rPr>
                        <a:t>How</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just" defTabSz="685783" rtl="0" eaLnBrk="1" latinLnBrk="0" hangingPunct="1"/>
                      <a:r>
                        <a:rPr lang="en-US" sz="900" i="0" dirty="0"/>
                        <a:t>Upon entering the electrical room, the electricians smelled a strong burning smell. After a quick search, they found that a cable was melting (photo). This cable, corresponding to the power supply to vault 2 of the oven, was damaged up to the connection to the oven. The electricians proceeded to lock out, separate and insulate the cable in the electrical substation.</a:t>
                      </a:r>
                      <a:endParaRPr lang="fr-FR" sz="900" i="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45655"/>
                  </a:ext>
                </a:extLst>
              </a:tr>
              <a:tr h="344089">
                <a:tc>
                  <a:txBody>
                    <a:bodyPr/>
                    <a:lstStyle/>
                    <a:p>
                      <a:pPr algn="l"/>
                      <a:r>
                        <a:rPr lang="en-GB" sz="900" b="0" noProof="0" dirty="0">
                          <a:solidFill>
                            <a:schemeClr val="bg1"/>
                          </a:solidFill>
                          <a:effectLst>
                            <a:outerShdw blurRad="38100" dist="38100" dir="2700000" algn="tl">
                              <a:srgbClr val="000000">
                                <a:alpha val="43137"/>
                              </a:srgbClr>
                            </a:outerShdw>
                          </a:effectLst>
                        </a:rPr>
                        <a:t>Potential severity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fr-FR" sz="900" dirty="0" err="1"/>
                        <a:t>Serious</a:t>
                      </a:r>
                      <a:endParaRPr lang="fr-FR" sz="9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233541"/>
                  </a:ext>
                </a:extLst>
              </a:tr>
              <a:tr h="344089">
                <a:tc>
                  <a:txBody>
                    <a:bodyPr/>
                    <a:lstStyle/>
                    <a:p>
                      <a:pPr algn="l"/>
                      <a:r>
                        <a:rPr lang="en-GB" sz="900" b="0" noProof="0" dirty="0">
                          <a:solidFill>
                            <a:schemeClr val="bg1"/>
                          </a:solidFill>
                          <a:effectLst>
                            <a:outerShdw blurRad="38100" dist="38100" dir="2700000" algn="tl">
                              <a:srgbClr val="000000">
                                <a:alpha val="43137"/>
                              </a:srgbClr>
                            </a:outerShdw>
                          </a:effectLst>
                        </a:rPr>
                        <a:t>Type of serious occurrence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900" kern="1200" noProof="0" dirty="0">
                          <a:solidFill>
                            <a:schemeClr val="dk1"/>
                          </a:solidFill>
                          <a:latin typeface="+mn-lt"/>
                          <a:ea typeface="+mn-ea"/>
                          <a:cs typeface="+mn-cs"/>
                        </a:rPr>
                        <a:t>Burned by fire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357175"/>
                  </a:ext>
                </a:extLst>
              </a:tr>
            </a:tbl>
          </a:graphicData>
        </a:graphic>
      </p:graphicFrame>
      <p:sp>
        <p:nvSpPr>
          <p:cNvPr id="9" name="Title 1"/>
          <p:cNvSpPr txBox="1">
            <a:spLocks noChangeArrowheads="1"/>
          </p:cNvSpPr>
          <p:nvPr/>
        </p:nvSpPr>
        <p:spPr bwMode="auto">
          <a:xfrm rot="16200000">
            <a:off x="-1194730" y="1758543"/>
            <a:ext cx="2880359" cy="26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460A78"/>
                </a:solidFill>
                <a:effectLst/>
                <a:uLnTx/>
                <a:uFillTx/>
                <a:latin typeface="Arial"/>
                <a:ea typeface="MS PGothic"/>
                <a:cs typeface="+mj-cs"/>
              </a:rPr>
              <a:t>Description</a:t>
            </a:r>
            <a:endParaRPr kumimoji="0" lang="en-US" altLang="en-US" sz="1200" b="1" i="1" u="none" strike="noStrike" kern="0" cap="none" spc="0" normalizeH="0" baseline="0" noProof="0" dirty="0">
              <a:ln>
                <a:noFill/>
              </a:ln>
              <a:solidFill>
                <a:srgbClr val="460A78"/>
              </a:solidFill>
              <a:effectLst/>
              <a:uLnTx/>
              <a:uFillTx/>
              <a:latin typeface="Arial"/>
              <a:ea typeface="MS PGothic"/>
              <a:cs typeface="+mj-cs"/>
            </a:endParaRPr>
          </a:p>
        </p:txBody>
      </p:sp>
      <p:sp>
        <p:nvSpPr>
          <p:cNvPr id="11" name="Title 1"/>
          <p:cNvSpPr txBox="1">
            <a:spLocks noChangeArrowheads="1"/>
          </p:cNvSpPr>
          <p:nvPr/>
        </p:nvSpPr>
        <p:spPr bwMode="auto">
          <a:xfrm rot="16200000">
            <a:off x="-196143" y="3990921"/>
            <a:ext cx="885167" cy="26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460A78"/>
                </a:solidFill>
                <a:effectLst/>
                <a:uLnTx/>
                <a:uFillTx/>
                <a:latin typeface="Arial"/>
                <a:ea typeface="MS PGothic"/>
                <a:cs typeface="+mj-cs"/>
              </a:rPr>
              <a:t>Actions</a:t>
            </a:r>
            <a:endParaRPr kumimoji="0" lang="en-US" altLang="en-US" sz="1200" b="1" i="1" u="none" strike="noStrike" kern="0" cap="none" spc="0" normalizeH="0" baseline="0" noProof="0" dirty="0">
              <a:ln>
                <a:noFill/>
              </a:ln>
              <a:solidFill>
                <a:srgbClr val="460A78"/>
              </a:solidFill>
              <a:effectLst/>
              <a:uLnTx/>
              <a:uFillTx/>
              <a:latin typeface="Arial"/>
              <a:ea typeface="MS PGothic"/>
              <a:cs typeface="+mj-cs"/>
            </a:endParaRPr>
          </a:p>
        </p:txBody>
      </p:sp>
      <p:graphicFrame>
        <p:nvGraphicFramePr>
          <p:cNvPr id="12" name="Tableau 11"/>
          <p:cNvGraphicFramePr>
            <a:graphicFrameLocks noGrp="1"/>
          </p:cNvGraphicFramePr>
          <p:nvPr/>
        </p:nvGraphicFramePr>
        <p:xfrm>
          <a:off x="447040" y="3588862"/>
          <a:ext cx="3860800" cy="905509"/>
        </p:xfrm>
        <a:graphic>
          <a:graphicData uri="http://schemas.openxmlformats.org/drawingml/2006/table">
            <a:tbl>
              <a:tblPr firstRow="1" bandRow="1">
                <a:tableStyleId>{5C22544A-7EE6-4342-B048-85BDC9FD1C3A}</a:tableStyleId>
              </a:tblPr>
              <a:tblGrid>
                <a:gridCol w="1013808">
                  <a:extLst>
                    <a:ext uri="{9D8B030D-6E8A-4147-A177-3AD203B41FA5}">
                      <a16:colId xmlns:a16="http://schemas.microsoft.com/office/drawing/2014/main" val="4082441174"/>
                    </a:ext>
                  </a:extLst>
                </a:gridCol>
                <a:gridCol w="2846992">
                  <a:extLst>
                    <a:ext uri="{9D8B030D-6E8A-4147-A177-3AD203B41FA5}">
                      <a16:colId xmlns:a16="http://schemas.microsoft.com/office/drawing/2014/main" val="164357189"/>
                    </a:ext>
                  </a:extLst>
                </a:gridCol>
              </a:tblGrid>
              <a:tr h="308610">
                <a:tc>
                  <a:txBody>
                    <a:bodyPr/>
                    <a:lstStyle/>
                    <a:p>
                      <a:r>
                        <a:rPr lang="en-GB" sz="900" b="0" noProof="0" dirty="0">
                          <a:solidFill>
                            <a:schemeClr val="bg1"/>
                          </a:solidFill>
                          <a:effectLst>
                            <a:outerShdw blurRad="38100" dist="38100" dir="2700000" algn="tl">
                              <a:srgbClr val="000000">
                                <a:alpha val="43137"/>
                              </a:srgbClr>
                            </a:outerShdw>
                          </a:effectLst>
                        </a:rPr>
                        <a:t>Conservatory measures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Wingdings" panose="05000000000000000000" pitchFamily="2" charset="2"/>
                        <a:buNone/>
                      </a:pPr>
                      <a:r>
                        <a:rPr lang="en-GB" sz="900" b="0" noProof="0" dirty="0">
                          <a:solidFill>
                            <a:schemeClr val="tx1"/>
                          </a:solidFill>
                        </a:rPr>
                        <a:t>Safety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55680">
                <a:tc>
                  <a:txBody>
                    <a:bodyPr/>
                    <a:lstStyle/>
                    <a:p>
                      <a:r>
                        <a:rPr lang="en-GB" sz="900" b="0" noProof="0" dirty="0">
                          <a:solidFill>
                            <a:schemeClr val="bg1"/>
                          </a:solidFill>
                          <a:effectLst>
                            <a:outerShdw blurRad="38100" dist="38100" dir="2700000" algn="tl">
                              <a:srgbClr val="000000">
                                <a:alpha val="43137"/>
                              </a:srgbClr>
                            </a:outerShdw>
                          </a:effectLst>
                        </a:rPr>
                        <a:t>Analysis driver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685783"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900" b="0" dirty="0">
                          <a:solidFill>
                            <a:schemeClr val="tx1"/>
                          </a:solidFill>
                        </a:rPr>
                        <a:t>David HUET - MOM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376437"/>
                  </a:ext>
                </a:extLst>
              </a:tr>
              <a:tr h="306929">
                <a:tc>
                  <a:txBody>
                    <a:bodyPr/>
                    <a:lstStyle/>
                    <a:p>
                      <a:r>
                        <a:rPr lang="en-GB" sz="900" b="0" noProof="0" dirty="0">
                          <a:solidFill>
                            <a:schemeClr val="bg1"/>
                          </a:solidFill>
                          <a:effectLst>
                            <a:outerShdw blurRad="38100" dist="38100" dir="2700000" algn="tl">
                              <a:srgbClr val="000000">
                                <a:alpha val="43137"/>
                              </a:srgbClr>
                            </a:outerShdw>
                          </a:effectLst>
                        </a:rPr>
                        <a:t>Date analysis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Arial" panose="020B0604020202020204" pitchFamily="34" charset="0"/>
                        <a:buNone/>
                      </a:pPr>
                      <a:r>
                        <a:rPr lang="en-GB" sz="900" b="0" kern="1200" noProof="0" dirty="0">
                          <a:solidFill>
                            <a:schemeClr val="tx1"/>
                          </a:solidFill>
                          <a:latin typeface="+mn-lt"/>
                          <a:ea typeface="+mn-ea"/>
                          <a:cs typeface="+mn-cs"/>
                        </a:rPr>
                        <a:t>To be defined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bl>
          </a:graphicData>
        </a:graphic>
      </p:graphicFrame>
      <p:pic>
        <p:nvPicPr>
          <p:cNvPr id="8" name="Image 7">
            <a:extLst>
              <a:ext uri="{FF2B5EF4-FFF2-40B4-BE49-F238E27FC236}">
                <a16:creationId xmlns:a16="http://schemas.microsoft.com/office/drawing/2014/main" id="{7A36AFD3-8E96-472F-9AD0-995E746CED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626" y="798268"/>
            <a:ext cx="2314575" cy="3086100"/>
          </a:xfrm>
          <a:prstGeom prst="rect">
            <a:avLst/>
          </a:prstGeom>
          <a:ln>
            <a:noFill/>
          </a:ln>
          <a:effectLst>
            <a:outerShdw blurRad="190500" algn="tl" rotWithShape="0">
              <a:srgbClr val="000000">
                <a:alpha val="70000"/>
              </a:srgbClr>
            </a:outerShdw>
          </a:effectLst>
        </p:spPr>
      </p:pic>
      <p:sp>
        <p:nvSpPr>
          <p:cNvPr id="10" name="Ellipse 9">
            <a:extLst>
              <a:ext uri="{FF2B5EF4-FFF2-40B4-BE49-F238E27FC236}">
                <a16:creationId xmlns:a16="http://schemas.microsoft.com/office/drawing/2014/main" id="{BEE219AE-DE50-4DD1-8706-862DEA5F2548}"/>
              </a:ext>
            </a:extLst>
          </p:cNvPr>
          <p:cNvSpPr/>
          <p:nvPr/>
        </p:nvSpPr>
        <p:spPr bwMode="auto">
          <a:xfrm>
            <a:off x="6839338" y="643813"/>
            <a:ext cx="382555" cy="221135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2400" b="0" i="0" u="none" strike="noStrike" kern="1200" cap="none" spc="0" normalizeH="0" baseline="-25000" noProof="0">
              <a:ln>
                <a:noFill/>
              </a:ln>
              <a:solidFill>
                <a:srgbClr val="FAFFFF"/>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52530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8159B12E-414F-417C-B85F-67D252C9D65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8424" y="133734"/>
            <a:ext cx="472487" cy="495202"/>
          </a:xfrm>
          <a:prstGeom prst="rect">
            <a:avLst/>
          </a:prstGeom>
        </p:spPr>
      </p:pic>
      <p:pic>
        <p:nvPicPr>
          <p:cNvPr id="27" name="Image 26">
            <a:extLst>
              <a:ext uri="{FF2B5EF4-FFF2-40B4-BE49-F238E27FC236}">
                <a16:creationId xmlns:a16="http://schemas.microsoft.com/office/drawing/2014/main" id="{B918AD5A-F209-40DD-A06A-322B826B35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0055" y="72607"/>
            <a:ext cx="1442251" cy="883453"/>
          </a:xfrm>
          <a:prstGeom prst="rect">
            <a:avLst/>
          </a:prstGeom>
        </p:spPr>
      </p:pic>
      <p:sp>
        <p:nvSpPr>
          <p:cNvPr id="28" name="ZoneTexte 27">
            <a:extLst>
              <a:ext uri="{FF2B5EF4-FFF2-40B4-BE49-F238E27FC236}">
                <a16:creationId xmlns:a16="http://schemas.microsoft.com/office/drawing/2014/main" id="{5809F741-76C3-4C31-A92C-D7132D9C1DDB}"/>
              </a:ext>
            </a:extLst>
          </p:cNvPr>
          <p:cNvSpPr txBox="1"/>
          <p:nvPr/>
        </p:nvSpPr>
        <p:spPr>
          <a:xfrm>
            <a:off x="752688" y="129927"/>
            <a:ext cx="3381322" cy="73096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414141"/>
                </a:solidFill>
                <a:effectLst/>
                <a:uLnTx/>
                <a:uFillTx/>
                <a:latin typeface="Gilroy" panose="00000500000000000000" pitchFamily="50" charset="0"/>
                <a:ea typeface="+mn-ea"/>
                <a:cs typeface="+mn-cs"/>
              </a:rPr>
              <a:t>Minute sécurité </a:t>
            </a:r>
          </a:p>
          <a:p>
            <a:pPr marL="0" marR="0" lvl="0" indent="0" algn="l" defTabSz="914286" rtl="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srgbClr val="696969"/>
                </a:solidFill>
                <a:effectLst/>
                <a:uLnTx/>
                <a:uFillTx/>
                <a:latin typeface="Gilroy" panose="00000500000000000000" pitchFamily="50" charset="0"/>
                <a:ea typeface="MS PGothic" pitchFamily="34" charset="-128"/>
                <a:cs typeface="+mn-cs"/>
              </a:rPr>
              <a:t>En sécurité, Intervenir c’est faire un cadeau !</a:t>
            </a:r>
            <a:endParaRPr kumimoji="0" lang="fr-FR" sz="1050" b="0" i="0" u="none" strike="noStrike" kern="0" cap="none" spc="0" normalizeH="0" baseline="0" noProof="0" dirty="0">
              <a:ln>
                <a:noFill/>
              </a:ln>
              <a:solidFill>
                <a:srgbClr val="696969"/>
              </a:solidFill>
              <a:effectLst/>
              <a:uLnTx/>
              <a:uFillTx/>
              <a:latin typeface="Gilroy" panose="00000500000000000000" pitchFamily="50" charset="0"/>
              <a:ea typeface="MS PGothic" pitchFamily="34" charset="-128"/>
              <a:cs typeface="+mn-cs"/>
            </a:endParaRPr>
          </a:p>
        </p:txBody>
      </p:sp>
      <p:pic>
        <p:nvPicPr>
          <p:cNvPr id="3" name="Image 2">
            <a:extLst>
              <a:ext uri="{FF2B5EF4-FFF2-40B4-BE49-F238E27FC236}">
                <a16:creationId xmlns:a16="http://schemas.microsoft.com/office/drawing/2014/main" id="{85EC2CDC-EFB6-4234-91BC-04AF47AE3F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86250" y="-7688"/>
            <a:ext cx="4857750" cy="1210053"/>
          </a:xfrm>
          <a:prstGeom prst="rect">
            <a:avLst/>
          </a:prstGeom>
        </p:spPr>
      </p:pic>
      <p:pic>
        <p:nvPicPr>
          <p:cNvPr id="22" name="Image 21">
            <a:extLst>
              <a:ext uri="{FF2B5EF4-FFF2-40B4-BE49-F238E27FC236}">
                <a16:creationId xmlns:a16="http://schemas.microsoft.com/office/drawing/2014/main" id="{2DD8D098-9D09-4E9F-9C12-7B9F701EAE4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80046" y="4568971"/>
            <a:ext cx="2281260" cy="447571"/>
          </a:xfrm>
          <a:prstGeom prst="rect">
            <a:avLst/>
          </a:prstGeom>
        </p:spPr>
      </p:pic>
      <p:pic>
        <p:nvPicPr>
          <p:cNvPr id="23" name="Image 22">
            <a:extLst>
              <a:ext uri="{FF2B5EF4-FFF2-40B4-BE49-F238E27FC236}">
                <a16:creationId xmlns:a16="http://schemas.microsoft.com/office/drawing/2014/main" id="{1B96D831-3243-43FC-93C7-4BD58F59D81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61668" y="4566003"/>
            <a:ext cx="2281259" cy="451780"/>
          </a:xfrm>
          <a:prstGeom prst="rect">
            <a:avLst/>
          </a:prstGeom>
        </p:spPr>
      </p:pic>
      <p:sp>
        <p:nvSpPr>
          <p:cNvPr id="15" name="ZoneTexte 14">
            <a:extLst>
              <a:ext uri="{FF2B5EF4-FFF2-40B4-BE49-F238E27FC236}">
                <a16:creationId xmlns:a16="http://schemas.microsoft.com/office/drawing/2014/main" id="{73B596E4-C40B-42D1-AB2D-E6D7CF62D41A}"/>
              </a:ext>
            </a:extLst>
          </p:cNvPr>
          <p:cNvSpPr txBox="1"/>
          <p:nvPr/>
        </p:nvSpPr>
        <p:spPr>
          <a:xfrm>
            <a:off x="4380046" y="1556329"/>
            <a:ext cx="4419016" cy="2462213"/>
          </a:xfrm>
          <a:prstGeom prst="rect">
            <a:avLst/>
          </a:prstGeom>
          <a:solidFill>
            <a:schemeClr val="accent6">
              <a:lumMod val="20000"/>
              <a:lumOff val="80000"/>
            </a:schemeClr>
          </a:solidFill>
        </p:spPr>
        <p:txBody>
          <a:bodyPr wrap="square" rtlCol="0">
            <a:spAutoFit/>
          </a:bodyPr>
          <a:lstStyle/>
          <a:p>
            <a:pPr marL="0" marR="0" lvl="0" indent="0" algn="just" defTabSz="3429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B050"/>
                </a:solidFill>
                <a:effectLst/>
                <a:uLnTx/>
                <a:uFillTx/>
                <a:latin typeface="Calibri" panose="020F0502020204030204"/>
                <a:ea typeface="+mn-ea"/>
                <a:cs typeface="+mn-cs"/>
              </a:rPr>
              <a:t>Chacun d’entre nous peut être amené à faire une erreur qui nous expose à un risque. Nous pouvons le faire sans même nous en rendre compte.</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0" marR="0" lvl="0" indent="0" algn="just" defTabSz="3429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B050"/>
                </a:solidFill>
                <a:effectLst/>
                <a:uLnTx/>
                <a:uFillTx/>
                <a:latin typeface="Calibri" panose="020F0502020204030204"/>
                <a:ea typeface="+mn-ea"/>
                <a:cs typeface="+mn-cs"/>
              </a:rPr>
              <a:t>Ça peut nous arriver au travail, mais aussi à la maison ou sur la route. </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0" marR="0" lvl="0" indent="0" algn="just" defTabSz="3429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B050"/>
                </a:solidFill>
                <a:effectLst/>
                <a:uLnTx/>
                <a:uFillTx/>
                <a:latin typeface="Calibri" panose="020F0502020204030204"/>
                <a:ea typeface="+mn-ea"/>
                <a:cs typeface="+mn-cs"/>
              </a:rPr>
              <a:t>Et c’est à ce moment précis que l’intervention d’un collègue ou d’un proche peut nous éviter un accident !</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B050"/>
                </a:solidFill>
                <a:effectLst/>
                <a:uLnTx/>
                <a:uFillTx/>
                <a:latin typeface="Calibri" panose="020F0502020204030204"/>
                <a:ea typeface="+mn-ea"/>
                <a:cs typeface="+mn-cs"/>
              </a:rPr>
              <a:t>A la maison comme au travail… Intervenons ! </a:t>
            </a:r>
          </a:p>
        </p:txBody>
      </p:sp>
      <p:sp>
        <p:nvSpPr>
          <p:cNvPr id="2" name="ZoneTexte 1">
            <a:extLst>
              <a:ext uri="{FF2B5EF4-FFF2-40B4-BE49-F238E27FC236}">
                <a16:creationId xmlns:a16="http://schemas.microsoft.com/office/drawing/2014/main" id="{A10A83D8-2659-66B2-77E3-0B6689B98EE5}"/>
              </a:ext>
            </a:extLst>
          </p:cNvPr>
          <p:cNvSpPr txBox="1"/>
          <p:nvPr/>
        </p:nvSpPr>
        <p:spPr>
          <a:xfrm>
            <a:off x="1405831" y="4264847"/>
            <a:ext cx="5774338"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7030A0"/>
                </a:solidFill>
                <a:effectLst/>
                <a:uLnTx/>
                <a:uFillTx/>
                <a:latin typeface="Gilroy" panose="00000500000000000000" pitchFamily="50" charset="0"/>
                <a:ea typeface="+mn-ea"/>
                <a:cs typeface="+mn-cs"/>
              </a:rPr>
              <a:t>…. Joyeuses fêtes de fin d’année à Toutes et à Tous et à vos familles ….</a:t>
            </a:r>
          </a:p>
        </p:txBody>
      </p:sp>
      <p:pic>
        <p:nvPicPr>
          <p:cNvPr id="5" name="Image 4">
            <a:extLst>
              <a:ext uri="{FF2B5EF4-FFF2-40B4-BE49-F238E27FC236}">
                <a16:creationId xmlns:a16="http://schemas.microsoft.com/office/drawing/2014/main" id="{9784D5F7-E1C7-DD37-8024-FE36926DFB2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4937" y="1556329"/>
            <a:ext cx="3829559" cy="2462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215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p:cNvSpPr>
            <a:spLocks noGrp="1" noChangeArrowheads="1"/>
          </p:cNvSpPr>
          <p:nvPr>
            <p:ph type="title" idx="4294967295"/>
          </p:nvPr>
        </p:nvSpPr>
        <p:spPr>
          <a:xfrm>
            <a:off x="178594" y="122436"/>
            <a:ext cx="5286375" cy="326231"/>
          </a:xfrm>
        </p:spPr>
        <p:txBody>
          <a:bodyPr anchor="t"/>
          <a:lstStyle/>
          <a:p>
            <a:pPr>
              <a:tabLst>
                <a:tab pos="3496778" algn="ctr"/>
              </a:tabLst>
            </a:pPr>
            <a:r>
              <a:rPr lang="en-US" sz="1500" dirty="0"/>
              <a:t>Serious Near Hit </a:t>
            </a:r>
            <a:r>
              <a:rPr lang="fr-FR" sz="1500" dirty="0"/>
              <a:t>–site – Desvres</a:t>
            </a:r>
            <a:endParaRPr lang="en-US" sz="1500" dirty="0"/>
          </a:p>
        </p:txBody>
      </p:sp>
      <p:sp>
        <p:nvSpPr>
          <p:cNvPr id="2166788" name="Rectangle 74"/>
          <p:cNvSpPr>
            <a:spLocks noChangeArrowheads="1"/>
          </p:cNvSpPr>
          <p:nvPr/>
        </p:nvSpPr>
        <p:spPr bwMode="auto">
          <a:xfrm>
            <a:off x="2009779" y="-353616"/>
            <a:ext cx="184731" cy="230832"/>
          </a:xfrm>
          <a:prstGeom prst="rect">
            <a:avLst/>
          </a:prstGeom>
          <a:noFill/>
          <a:ln w="9525">
            <a:noFill/>
            <a:miter lim="800000"/>
            <a:headEnd/>
            <a:tailEnd/>
          </a:ln>
        </p:spPr>
        <p:txBody>
          <a:bodyPr wrap="none">
            <a:spAutoFit/>
          </a:bodyPr>
          <a:lstStyle/>
          <a:p>
            <a:pPr marL="0" marR="0" lvl="0" indent="0" algn="l" defTabSz="342892" rtl="0" eaLnBrk="0" fontAlgn="auto" latinLnBrk="0" hangingPunct="0">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414141"/>
              </a:solidFill>
              <a:effectLst/>
              <a:uLnTx/>
              <a:uFillTx/>
              <a:latin typeface="Arial"/>
              <a:ea typeface="MS PGothic"/>
              <a:cs typeface="+mn-cs"/>
            </a:endParaRPr>
          </a:p>
        </p:txBody>
      </p:sp>
      <p:graphicFrame>
        <p:nvGraphicFramePr>
          <p:cNvPr id="7" name="Tableau 6"/>
          <p:cNvGraphicFramePr>
            <a:graphicFrameLocks noGrp="1"/>
          </p:cNvGraphicFramePr>
          <p:nvPr/>
        </p:nvGraphicFramePr>
        <p:xfrm>
          <a:off x="447040" y="513685"/>
          <a:ext cx="3860800" cy="2771383"/>
        </p:xfrm>
        <a:graphic>
          <a:graphicData uri="http://schemas.openxmlformats.org/drawingml/2006/table">
            <a:tbl>
              <a:tblPr firstRow="1" bandRow="1">
                <a:tableStyleId>{5C22544A-7EE6-4342-B048-85BDC9FD1C3A}</a:tableStyleId>
              </a:tblPr>
              <a:tblGrid>
                <a:gridCol w="992976">
                  <a:extLst>
                    <a:ext uri="{9D8B030D-6E8A-4147-A177-3AD203B41FA5}">
                      <a16:colId xmlns:a16="http://schemas.microsoft.com/office/drawing/2014/main" val="4082441174"/>
                    </a:ext>
                  </a:extLst>
                </a:gridCol>
                <a:gridCol w="2867824">
                  <a:extLst>
                    <a:ext uri="{9D8B030D-6E8A-4147-A177-3AD203B41FA5}">
                      <a16:colId xmlns:a16="http://schemas.microsoft.com/office/drawing/2014/main" val="164357189"/>
                    </a:ext>
                  </a:extLst>
                </a:gridCol>
              </a:tblGrid>
              <a:tr h="206454">
                <a:tc>
                  <a:txBody>
                    <a:bodyPr/>
                    <a:lstStyle/>
                    <a:p>
                      <a:pPr algn="l"/>
                      <a:r>
                        <a:rPr lang="en-GB" sz="900" b="0" noProof="0" dirty="0">
                          <a:effectLst>
                            <a:outerShdw blurRad="38100" dist="38100" dir="2700000" algn="tl">
                              <a:srgbClr val="000000">
                                <a:alpha val="43137"/>
                              </a:srgbClr>
                            </a:outerShdw>
                          </a:effectLst>
                        </a:rPr>
                        <a:t>Date &amp; Time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just" defTabSz="685783" rtl="0" eaLnBrk="1" fontAlgn="auto" latinLnBrk="0" hangingPunct="1">
                        <a:lnSpc>
                          <a:spcPct val="100000"/>
                        </a:lnSpc>
                        <a:spcBef>
                          <a:spcPts val="0"/>
                        </a:spcBef>
                        <a:spcAft>
                          <a:spcPts val="0"/>
                        </a:spcAft>
                        <a:buClrTx/>
                        <a:buSzTx/>
                        <a:buFontTx/>
                        <a:buNone/>
                        <a:tabLst/>
                        <a:defRPr/>
                      </a:pPr>
                      <a:r>
                        <a:rPr lang="fr-FR" sz="900" b="0" dirty="0">
                          <a:solidFill>
                            <a:schemeClr val="tx1"/>
                          </a:solidFill>
                          <a:effectLst/>
                        </a:rPr>
                        <a:t>12/17/24 12:00 A.M.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340081"/>
                  </a:ext>
                </a:extLst>
              </a:tr>
              <a:tr h="206454">
                <a:tc>
                  <a:txBody>
                    <a:bodyPr/>
                    <a:lstStyle/>
                    <a:p>
                      <a:pPr algn="l"/>
                      <a:r>
                        <a:rPr lang="en-GB" sz="900" b="0" noProof="0" dirty="0">
                          <a:solidFill>
                            <a:schemeClr val="bg1"/>
                          </a:solidFill>
                          <a:effectLst>
                            <a:outerShdw blurRad="38100" dist="38100" dir="2700000" algn="tl">
                              <a:srgbClr val="000000">
                                <a:alpha val="43137"/>
                              </a:srgbClr>
                            </a:outerShdw>
                          </a:effectLst>
                        </a:rPr>
                        <a:t>Where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just" defTabSz="685783" rtl="0" eaLnBrk="1" fontAlgn="auto" latinLnBrk="0" hangingPunct="1">
                        <a:lnSpc>
                          <a:spcPct val="100000"/>
                        </a:lnSpc>
                        <a:spcBef>
                          <a:spcPts val="0"/>
                        </a:spcBef>
                        <a:spcAft>
                          <a:spcPts val="0"/>
                        </a:spcAft>
                        <a:buClrTx/>
                        <a:buSzTx/>
                        <a:buFontTx/>
                        <a:buNone/>
                        <a:tabLst/>
                        <a:defRPr/>
                      </a:pPr>
                      <a:r>
                        <a:rPr lang="fr-FR" sz="900" b="0" dirty="0"/>
                        <a:t>Desvres / </a:t>
                      </a:r>
                      <a:r>
                        <a:rPr lang="fr-FR" sz="900" b="0" dirty="0" err="1"/>
                        <a:t>Overhead</a:t>
                      </a:r>
                      <a:r>
                        <a:rPr lang="fr-FR" sz="900" b="0" dirty="0"/>
                        <a:t> Crane 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06454">
                <a:tc>
                  <a:txBody>
                    <a:bodyPr/>
                    <a:lstStyle/>
                    <a:p>
                      <a:pPr algn="l"/>
                      <a:r>
                        <a:rPr lang="en-GB" sz="900" b="0" noProof="0">
                          <a:solidFill>
                            <a:schemeClr val="bg1"/>
                          </a:solidFill>
                          <a:effectLst>
                            <a:outerShdw blurRad="38100" dist="38100" dir="2700000" algn="tl">
                              <a:srgbClr val="000000">
                                <a:alpha val="43137"/>
                              </a:srgbClr>
                            </a:outerShdw>
                          </a:effectLst>
                        </a:rPr>
                        <a:t>Who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r>
                        <a:rPr lang="fr-FR" sz="900" dirty="0"/>
                        <a:t>AMF - HARSCO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r h="1463843">
                <a:tc>
                  <a:txBody>
                    <a:bodyPr/>
                    <a:lstStyle/>
                    <a:p>
                      <a:pPr algn="l"/>
                      <a:r>
                        <a:rPr lang="en-GB" sz="900" b="0" noProof="0" dirty="0">
                          <a:solidFill>
                            <a:schemeClr val="bg1"/>
                          </a:solidFill>
                          <a:effectLst>
                            <a:outerShdw blurRad="38100" dist="38100" dir="2700000" algn="tl">
                              <a:srgbClr val="000000">
                                <a:alpha val="43137"/>
                              </a:srgbClr>
                            </a:outerShdw>
                          </a:effectLst>
                        </a:rPr>
                        <a:t>How</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just" defTabSz="685783" rtl="0" eaLnBrk="1" latinLnBrk="0" hangingPunct="1"/>
                      <a:r>
                        <a:rPr lang="en-US" sz="900" i="0" dirty="0"/>
                        <a:t>During his work shift, the bridge operator Harsco of overhead crane 1 notices the risk of a bar falling under the beam of his bridge.</a:t>
                      </a:r>
                    </a:p>
                    <a:p>
                      <a:pPr marL="0" algn="just" defTabSz="685783" rtl="0" eaLnBrk="1" latinLnBrk="0" hangingPunct="1"/>
                      <a:endParaRPr lang="en-US" sz="900" i="0" dirty="0"/>
                    </a:p>
                    <a:p>
                      <a:pPr marL="0" algn="just" defTabSz="685783" rtl="0" eaLnBrk="1" latinLnBrk="0" hangingPunct="1"/>
                      <a:r>
                        <a:rPr lang="en-US" sz="900" i="0" dirty="0"/>
                        <a:t>He stops his overhead crane safely and warns his manager.</a:t>
                      </a:r>
                      <a:endParaRPr lang="fr-FR" sz="900" i="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45655"/>
                  </a:ext>
                </a:extLst>
              </a:tr>
              <a:tr h="344089">
                <a:tc>
                  <a:txBody>
                    <a:bodyPr/>
                    <a:lstStyle/>
                    <a:p>
                      <a:pPr algn="l"/>
                      <a:r>
                        <a:rPr lang="en-GB" sz="900" b="0" noProof="0" dirty="0">
                          <a:solidFill>
                            <a:schemeClr val="bg1"/>
                          </a:solidFill>
                          <a:effectLst>
                            <a:outerShdw blurRad="38100" dist="38100" dir="2700000" algn="tl">
                              <a:srgbClr val="000000">
                                <a:alpha val="43137"/>
                              </a:srgbClr>
                            </a:outerShdw>
                          </a:effectLst>
                        </a:rPr>
                        <a:t>Potential severity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fr-FR" sz="900" dirty="0" err="1"/>
                        <a:t>Serious</a:t>
                      </a:r>
                      <a:endParaRPr lang="fr-FR" sz="9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233541"/>
                  </a:ext>
                </a:extLst>
              </a:tr>
              <a:tr h="344089">
                <a:tc>
                  <a:txBody>
                    <a:bodyPr/>
                    <a:lstStyle/>
                    <a:p>
                      <a:pPr algn="l"/>
                      <a:r>
                        <a:rPr lang="en-GB" sz="900" b="0" noProof="0" dirty="0">
                          <a:solidFill>
                            <a:schemeClr val="bg1"/>
                          </a:solidFill>
                          <a:effectLst>
                            <a:outerShdw blurRad="38100" dist="38100" dir="2700000" algn="tl">
                              <a:srgbClr val="000000">
                                <a:alpha val="43137"/>
                              </a:srgbClr>
                            </a:outerShdw>
                          </a:effectLst>
                        </a:rPr>
                        <a:t>Type of serious occurrence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685783"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Calibri" panose="020F0502020204030204" pitchFamily="34" charset="0"/>
                        </a:rPr>
                        <a:t>Hit by </a:t>
                      </a:r>
                      <a:r>
                        <a:rPr lang="fr-FR" sz="900" b="0" i="0" u="none" strike="noStrike" dirty="0" err="1">
                          <a:solidFill>
                            <a:schemeClr val="tx1"/>
                          </a:solidFill>
                          <a:effectLst/>
                          <a:latin typeface="Calibri" panose="020F0502020204030204" pitchFamily="34" charset="0"/>
                        </a:rPr>
                        <a:t>falling</a:t>
                      </a:r>
                      <a:r>
                        <a:rPr lang="fr-FR" sz="900" b="0" i="0" u="none" strike="noStrike" dirty="0">
                          <a:solidFill>
                            <a:schemeClr val="tx1"/>
                          </a:solidFill>
                          <a:effectLst/>
                          <a:latin typeface="Calibri" panose="020F0502020204030204" pitchFamily="34" charset="0"/>
                        </a:rPr>
                        <a:t> </a:t>
                      </a:r>
                      <a:r>
                        <a:rPr lang="fr-FR" sz="900" b="0" i="0" u="none" strike="noStrike" dirty="0" err="1">
                          <a:solidFill>
                            <a:schemeClr val="tx1"/>
                          </a:solidFill>
                          <a:effectLst/>
                          <a:latin typeface="Calibri" panose="020F0502020204030204" pitchFamily="34" charset="0"/>
                        </a:rPr>
                        <a:t>object</a:t>
                      </a:r>
                      <a:endParaRPr lang="fr-FR" sz="900" b="0" i="0" u="none" strike="noStrike" dirty="0">
                        <a:solidFill>
                          <a:schemeClr val="tx1"/>
                        </a:solidFill>
                        <a:effectLst/>
                        <a:latin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357175"/>
                  </a:ext>
                </a:extLst>
              </a:tr>
            </a:tbl>
          </a:graphicData>
        </a:graphic>
      </p:graphicFrame>
      <p:sp>
        <p:nvSpPr>
          <p:cNvPr id="9" name="Title 1"/>
          <p:cNvSpPr txBox="1">
            <a:spLocks noChangeArrowheads="1"/>
          </p:cNvSpPr>
          <p:nvPr/>
        </p:nvSpPr>
        <p:spPr bwMode="auto">
          <a:xfrm rot="16200000">
            <a:off x="-1194730" y="1758543"/>
            <a:ext cx="2880359" cy="26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460A78"/>
                </a:solidFill>
                <a:effectLst/>
                <a:uLnTx/>
                <a:uFillTx/>
                <a:latin typeface="Arial"/>
                <a:ea typeface="MS PGothic"/>
                <a:cs typeface="+mj-cs"/>
              </a:rPr>
              <a:t>Description</a:t>
            </a:r>
            <a:endParaRPr kumimoji="0" lang="en-US" altLang="en-US" sz="1200" b="1" i="1" u="none" strike="noStrike" kern="0" cap="none" spc="0" normalizeH="0" baseline="0" noProof="0" dirty="0">
              <a:ln>
                <a:noFill/>
              </a:ln>
              <a:solidFill>
                <a:srgbClr val="460A78"/>
              </a:solidFill>
              <a:effectLst/>
              <a:uLnTx/>
              <a:uFillTx/>
              <a:latin typeface="Arial"/>
              <a:ea typeface="MS PGothic"/>
              <a:cs typeface="+mj-cs"/>
            </a:endParaRPr>
          </a:p>
        </p:txBody>
      </p:sp>
      <p:sp>
        <p:nvSpPr>
          <p:cNvPr id="11" name="Title 1"/>
          <p:cNvSpPr txBox="1">
            <a:spLocks noChangeArrowheads="1"/>
          </p:cNvSpPr>
          <p:nvPr/>
        </p:nvSpPr>
        <p:spPr bwMode="auto">
          <a:xfrm rot="16200000">
            <a:off x="-196143" y="3990921"/>
            <a:ext cx="885167" cy="26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460A78"/>
                </a:solidFill>
                <a:effectLst/>
                <a:uLnTx/>
                <a:uFillTx/>
                <a:latin typeface="Arial"/>
                <a:ea typeface="MS PGothic"/>
                <a:cs typeface="+mj-cs"/>
              </a:rPr>
              <a:t>Actions</a:t>
            </a:r>
            <a:endParaRPr kumimoji="0" lang="en-US" altLang="en-US" sz="1200" b="1" i="1" u="none" strike="noStrike" kern="0" cap="none" spc="0" normalizeH="0" baseline="0" noProof="0" dirty="0">
              <a:ln>
                <a:noFill/>
              </a:ln>
              <a:solidFill>
                <a:srgbClr val="460A78"/>
              </a:solidFill>
              <a:effectLst/>
              <a:uLnTx/>
              <a:uFillTx/>
              <a:latin typeface="Arial"/>
              <a:ea typeface="MS PGothic"/>
              <a:cs typeface="+mj-cs"/>
            </a:endParaRPr>
          </a:p>
        </p:txBody>
      </p:sp>
      <p:graphicFrame>
        <p:nvGraphicFramePr>
          <p:cNvPr id="12" name="Tableau 11"/>
          <p:cNvGraphicFramePr>
            <a:graphicFrameLocks noGrp="1"/>
          </p:cNvGraphicFramePr>
          <p:nvPr/>
        </p:nvGraphicFramePr>
        <p:xfrm>
          <a:off x="447040" y="3588862"/>
          <a:ext cx="3860800" cy="905509"/>
        </p:xfrm>
        <a:graphic>
          <a:graphicData uri="http://schemas.openxmlformats.org/drawingml/2006/table">
            <a:tbl>
              <a:tblPr firstRow="1" bandRow="1">
                <a:tableStyleId>{5C22544A-7EE6-4342-B048-85BDC9FD1C3A}</a:tableStyleId>
              </a:tblPr>
              <a:tblGrid>
                <a:gridCol w="1013808">
                  <a:extLst>
                    <a:ext uri="{9D8B030D-6E8A-4147-A177-3AD203B41FA5}">
                      <a16:colId xmlns:a16="http://schemas.microsoft.com/office/drawing/2014/main" val="4082441174"/>
                    </a:ext>
                  </a:extLst>
                </a:gridCol>
                <a:gridCol w="2846992">
                  <a:extLst>
                    <a:ext uri="{9D8B030D-6E8A-4147-A177-3AD203B41FA5}">
                      <a16:colId xmlns:a16="http://schemas.microsoft.com/office/drawing/2014/main" val="164357189"/>
                    </a:ext>
                  </a:extLst>
                </a:gridCol>
              </a:tblGrid>
              <a:tr h="308610">
                <a:tc>
                  <a:txBody>
                    <a:bodyPr/>
                    <a:lstStyle/>
                    <a:p>
                      <a:r>
                        <a:rPr lang="en-GB" sz="900" b="0" noProof="0" dirty="0">
                          <a:solidFill>
                            <a:schemeClr val="bg1"/>
                          </a:solidFill>
                          <a:effectLst>
                            <a:outerShdw blurRad="38100" dist="38100" dir="2700000" algn="tl">
                              <a:srgbClr val="000000">
                                <a:alpha val="43137"/>
                              </a:srgbClr>
                            </a:outerShdw>
                          </a:effectLst>
                        </a:rPr>
                        <a:t>Conservatory measures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Wingdings" panose="05000000000000000000" pitchFamily="2" charset="2"/>
                        <a:buNone/>
                      </a:pPr>
                      <a:r>
                        <a:rPr lang="en-GB" sz="900" b="0" noProof="0" dirty="0">
                          <a:solidFill>
                            <a:schemeClr val="tx1"/>
                          </a:solidFill>
                        </a:rPr>
                        <a:t>Safety</a:t>
                      </a:r>
                    </a:p>
                    <a:p>
                      <a:pPr marL="0" indent="0">
                        <a:buFont typeface="Wingdings" panose="05000000000000000000" pitchFamily="2" charset="2"/>
                        <a:buNone/>
                      </a:pPr>
                      <a:r>
                        <a:rPr lang="en-GB" sz="900" b="0" noProof="0" dirty="0">
                          <a:solidFill>
                            <a:schemeClr val="tx1"/>
                          </a:solidFill>
                        </a:rPr>
                        <a:t>maintenance intervention for repair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55680">
                <a:tc>
                  <a:txBody>
                    <a:bodyPr/>
                    <a:lstStyle/>
                    <a:p>
                      <a:r>
                        <a:rPr lang="en-GB" sz="900" b="0" noProof="0" dirty="0">
                          <a:solidFill>
                            <a:schemeClr val="bg1"/>
                          </a:solidFill>
                          <a:effectLst>
                            <a:outerShdw blurRad="38100" dist="38100" dir="2700000" algn="tl">
                              <a:srgbClr val="000000">
                                <a:alpha val="43137"/>
                              </a:srgbClr>
                            </a:outerShdw>
                          </a:effectLst>
                        </a:rPr>
                        <a:t>Analysis driver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685783"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900" b="0" dirty="0">
                          <a:solidFill>
                            <a:schemeClr val="tx1"/>
                          </a:solidFill>
                        </a:rPr>
                        <a:t>David HUET - MOM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376437"/>
                  </a:ext>
                </a:extLst>
              </a:tr>
              <a:tr h="306929">
                <a:tc>
                  <a:txBody>
                    <a:bodyPr/>
                    <a:lstStyle/>
                    <a:p>
                      <a:r>
                        <a:rPr lang="en-GB" sz="900" b="0" noProof="0" dirty="0">
                          <a:solidFill>
                            <a:schemeClr val="bg1"/>
                          </a:solidFill>
                          <a:effectLst>
                            <a:outerShdw blurRad="38100" dist="38100" dir="2700000" algn="tl">
                              <a:srgbClr val="000000">
                                <a:alpha val="43137"/>
                              </a:srgbClr>
                            </a:outerShdw>
                          </a:effectLst>
                        </a:rPr>
                        <a:t>Date analysis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Arial" panose="020B0604020202020204" pitchFamily="34" charset="0"/>
                        <a:buNone/>
                      </a:pPr>
                      <a:r>
                        <a:rPr lang="en-GB" sz="900" b="0" kern="1200" noProof="0" dirty="0">
                          <a:solidFill>
                            <a:schemeClr val="tx1"/>
                          </a:solidFill>
                          <a:latin typeface="+mn-lt"/>
                          <a:ea typeface="+mn-ea"/>
                          <a:cs typeface="+mn-cs"/>
                        </a:rPr>
                        <a:t>To be defined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bl>
          </a:graphicData>
        </a:graphic>
      </p:graphicFrame>
      <p:pic>
        <p:nvPicPr>
          <p:cNvPr id="8" name="Image 7" descr="Une image contenant plafond, Éclairage naturel, éclairage, fenêtre&#10;&#10;Description générée automatiquement">
            <a:extLst>
              <a:ext uri="{FF2B5EF4-FFF2-40B4-BE49-F238E27FC236}">
                <a16:creationId xmlns:a16="http://schemas.microsoft.com/office/drawing/2014/main" id="{837566C3-575E-4DFA-8B50-3209990671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7939" y="513685"/>
            <a:ext cx="2077844" cy="2759529"/>
          </a:xfrm>
          <a:prstGeom prst="rect">
            <a:avLst/>
          </a:prstGeom>
          <a:ln>
            <a:noFill/>
          </a:ln>
          <a:effectLst>
            <a:outerShdw blurRad="190500" algn="tl" rotWithShape="0">
              <a:srgbClr val="000000">
                <a:alpha val="70000"/>
              </a:srgbClr>
            </a:outerShdw>
          </a:effectLst>
        </p:spPr>
      </p:pic>
      <p:pic>
        <p:nvPicPr>
          <p:cNvPr id="10" name="Image 9" descr="Une image contenant intérieur, Éclairage naturel, aménagement, Faisceau&#10;&#10;Description générée automatiquement">
            <a:extLst>
              <a:ext uri="{FF2B5EF4-FFF2-40B4-BE49-F238E27FC236}">
                <a16:creationId xmlns:a16="http://schemas.microsoft.com/office/drawing/2014/main" id="{8016E886-5E68-40D7-9110-0F8CF645B4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3828" y="513685"/>
            <a:ext cx="2090407" cy="2776214"/>
          </a:xfrm>
          <a:prstGeom prst="rect">
            <a:avLst/>
          </a:prstGeom>
          <a:ln>
            <a:noFill/>
          </a:ln>
          <a:effectLst>
            <a:outerShdw blurRad="190500" algn="tl" rotWithShape="0">
              <a:srgbClr val="000000">
                <a:alpha val="70000"/>
              </a:srgbClr>
            </a:outerShdw>
          </a:effectLst>
        </p:spPr>
      </p:pic>
      <p:pic>
        <p:nvPicPr>
          <p:cNvPr id="13" name="Image 12" descr="Une image contenant sol, sale, porte&#10;&#10;Description générée automatiquement">
            <a:extLst>
              <a:ext uri="{FF2B5EF4-FFF2-40B4-BE49-F238E27FC236}">
                <a16:creationId xmlns:a16="http://schemas.microsoft.com/office/drawing/2014/main" id="{9C64F359-E392-4949-AE1C-6E16D8D9A29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5885059" y="3155109"/>
            <a:ext cx="1699493" cy="1076447"/>
          </a:xfrm>
          <a:prstGeom prst="rect">
            <a:avLst/>
          </a:prstGeom>
          <a:ln>
            <a:noFill/>
          </a:ln>
          <a:effectLst>
            <a:outerShdw blurRad="190500" algn="tl" rotWithShape="0">
              <a:srgbClr val="000000">
                <a:alpha val="70000"/>
              </a:srgbClr>
            </a:outerShdw>
          </a:effectLst>
        </p:spPr>
      </p:pic>
      <p:sp>
        <p:nvSpPr>
          <p:cNvPr id="14" name="Ellipse 13">
            <a:extLst>
              <a:ext uri="{FF2B5EF4-FFF2-40B4-BE49-F238E27FC236}">
                <a16:creationId xmlns:a16="http://schemas.microsoft.com/office/drawing/2014/main" id="{F27074D2-442E-4922-BFBF-5E02C3EFFC8E}"/>
              </a:ext>
            </a:extLst>
          </p:cNvPr>
          <p:cNvSpPr/>
          <p:nvPr/>
        </p:nvSpPr>
        <p:spPr bwMode="auto">
          <a:xfrm>
            <a:off x="5267226" y="820132"/>
            <a:ext cx="730577" cy="69769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2400" b="0" i="0" u="none" strike="noStrike" kern="1200" cap="none" spc="0" normalizeH="0" baseline="-25000" noProof="0">
              <a:ln>
                <a:noFill/>
              </a:ln>
              <a:solidFill>
                <a:srgbClr val="FAFFFF"/>
              </a:solidFill>
              <a:effectLst/>
              <a:uLnTx/>
              <a:uFillTx/>
              <a:latin typeface="Arial" pitchFamily="34" charset="0"/>
              <a:ea typeface="MS PGothic" pitchFamily="34" charset="-128"/>
              <a:cs typeface="+mn-cs"/>
            </a:endParaRPr>
          </a:p>
        </p:txBody>
      </p:sp>
      <p:sp>
        <p:nvSpPr>
          <p:cNvPr id="15" name="Ellipse 14">
            <a:extLst>
              <a:ext uri="{FF2B5EF4-FFF2-40B4-BE49-F238E27FC236}">
                <a16:creationId xmlns:a16="http://schemas.microsoft.com/office/drawing/2014/main" id="{9393A074-2F69-4FEA-8C6E-70D1351C4772}"/>
              </a:ext>
            </a:extLst>
          </p:cNvPr>
          <p:cNvSpPr/>
          <p:nvPr/>
        </p:nvSpPr>
        <p:spPr bwMode="auto">
          <a:xfrm>
            <a:off x="7513742" y="1076227"/>
            <a:ext cx="730577" cy="69769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2400" b="0" i="0" u="none" strike="noStrike" kern="1200" cap="none" spc="0" normalizeH="0" baseline="-25000" noProof="0">
              <a:ln>
                <a:noFill/>
              </a:ln>
              <a:solidFill>
                <a:srgbClr val="FAFFFF"/>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13863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F02C53-3C7A-4F81-B95C-93C2780455C7}"/>
              </a:ext>
            </a:extLst>
          </p:cNvPr>
          <p:cNvSpPr/>
          <p:nvPr/>
        </p:nvSpPr>
        <p:spPr>
          <a:xfrm>
            <a:off x="7276286" y="1952695"/>
            <a:ext cx="177359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3700"/>
              </a:buClr>
              <a:buSzTx/>
              <a:buFontTx/>
              <a:buNone/>
              <a:tabLst/>
              <a:defRPr/>
            </a:pPr>
            <a:r>
              <a:rPr kumimoji="0" lang="fr-FR" sz="900" b="1" i="0" u="sng" strike="noStrike" kern="0" cap="none" spc="0" normalizeH="0" baseline="0" noProof="0" dirty="0">
                <a:ln>
                  <a:noFill/>
                </a:ln>
                <a:solidFill>
                  <a:srgbClr val="333333"/>
                </a:solidFill>
                <a:effectLst/>
                <a:uLnTx/>
                <a:uFillTx/>
                <a:latin typeface="Arial"/>
                <a:ea typeface="MS PGothic"/>
                <a:cs typeface="+mn-cs"/>
              </a:rPr>
              <a:t>Potentiel de gravité </a:t>
            </a:r>
            <a:br>
              <a:rPr kumimoji="0" lang="fr-FR" sz="900" b="1" i="0" u="sng" strike="noStrike" kern="0" cap="none" spc="0" normalizeH="0" baseline="0" noProof="0" dirty="0">
                <a:ln>
                  <a:noFill/>
                </a:ln>
                <a:solidFill>
                  <a:srgbClr val="333333"/>
                </a:solidFill>
                <a:effectLst/>
                <a:uLnTx/>
                <a:uFillTx/>
                <a:latin typeface="Arial"/>
                <a:ea typeface="MS PGothic"/>
                <a:cs typeface="+mn-cs"/>
              </a:rPr>
            </a:br>
            <a:r>
              <a:rPr kumimoji="0" lang="fr-FR" sz="900" b="1" i="0" u="sng" strike="noStrike" kern="0" cap="none" spc="0" normalizeH="0" baseline="0" noProof="0" dirty="0">
                <a:ln>
                  <a:noFill/>
                </a:ln>
                <a:solidFill>
                  <a:srgbClr val="333333"/>
                </a:solidFill>
                <a:effectLst/>
                <a:uLnTx/>
                <a:uFillTx/>
                <a:latin typeface="Arial"/>
                <a:ea typeface="MS PGothic"/>
                <a:cs typeface="+mn-cs"/>
              </a:rPr>
              <a:t>des accidents de la semaine:</a:t>
            </a:r>
            <a:r>
              <a:rPr kumimoji="0" lang="fr-FR" sz="900" b="0" i="0" u="none" strike="noStrike" kern="0" cap="none" spc="0" normalizeH="0" baseline="0" noProof="0" dirty="0">
                <a:ln>
                  <a:noFill/>
                </a:ln>
                <a:solidFill>
                  <a:srgbClr val="696969"/>
                </a:solidFill>
                <a:effectLst/>
                <a:uLnTx/>
                <a:uFillTx/>
                <a:latin typeface="Arial"/>
                <a:ea typeface="MS PGothic"/>
                <a:cs typeface="+mn-cs"/>
              </a:rPr>
              <a:t> </a:t>
            </a:r>
          </a:p>
        </p:txBody>
      </p:sp>
      <p:sp>
        <p:nvSpPr>
          <p:cNvPr id="14" name="Rectangle 2">
            <a:extLst>
              <a:ext uri="{FF2B5EF4-FFF2-40B4-BE49-F238E27FC236}">
                <a16:creationId xmlns:a16="http://schemas.microsoft.com/office/drawing/2014/main" id="{EAEC14ED-1DA1-498B-B063-E5DCF77FCDFD}"/>
              </a:ext>
            </a:extLst>
          </p:cNvPr>
          <p:cNvSpPr txBox="1">
            <a:spLocks noChangeArrowheads="1"/>
          </p:cNvSpPr>
          <p:nvPr/>
        </p:nvSpPr>
        <p:spPr bwMode="auto">
          <a:xfrm>
            <a:off x="122353" y="17852"/>
            <a:ext cx="6942138" cy="3269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200">
                <a:solidFill>
                  <a:schemeClr val="tx1"/>
                </a:solidFill>
                <a:latin typeface="+mj-lt"/>
                <a:ea typeface="MS PGothic" pitchFamily="34" charset="-128"/>
                <a:cs typeface="MS PGothic"/>
              </a:defRPr>
            </a:lvl1pPr>
            <a:lvl2pPr algn="l" rtl="0" eaLnBrk="1" fontAlgn="base" hangingPunct="1">
              <a:spcBef>
                <a:spcPct val="0"/>
              </a:spcBef>
              <a:spcAft>
                <a:spcPct val="0"/>
              </a:spcAft>
              <a:defRPr sz="3000">
                <a:solidFill>
                  <a:schemeClr val="tx2"/>
                </a:solidFill>
                <a:latin typeface="Arial" pitchFamily="34" charset="0"/>
                <a:ea typeface="MS PGothic" pitchFamily="34" charset="-128"/>
                <a:cs typeface="MS PGothic"/>
              </a:defRPr>
            </a:lvl2pPr>
            <a:lvl3pPr algn="l" rtl="0" eaLnBrk="1" fontAlgn="base" hangingPunct="1">
              <a:spcBef>
                <a:spcPct val="0"/>
              </a:spcBef>
              <a:spcAft>
                <a:spcPct val="0"/>
              </a:spcAft>
              <a:defRPr sz="3000">
                <a:solidFill>
                  <a:schemeClr val="tx2"/>
                </a:solidFill>
                <a:latin typeface="Arial" pitchFamily="34" charset="0"/>
                <a:ea typeface="MS PGothic" pitchFamily="34" charset="-128"/>
                <a:cs typeface="MS PGothic"/>
              </a:defRPr>
            </a:lvl3pPr>
            <a:lvl4pPr algn="l" rtl="0" eaLnBrk="1" fontAlgn="base" hangingPunct="1">
              <a:spcBef>
                <a:spcPct val="0"/>
              </a:spcBef>
              <a:spcAft>
                <a:spcPct val="0"/>
              </a:spcAft>
              <a:defRPr sz="3000">
                <a:solidFill>
                  <a:schemeClr val="tx2"/>
                </a:solidFill>
                <a:latin typeface="Arial" pitchFamily="34" charset="0"/>
                <a:ea typeface="MS PGothic" pitchFamily="34" charset="-128"/>
                <a:cs typeface="MS PGothic"/>
              </a:defRPr>
            </a:lvl4pPr>
            <a:lvl5pPr algn="l" rtl="0" eaLnBrk="1" fontAlgn="base" hangingPunct="1">
              <a:spcBef>
                <a:spcPct val="0"/>
              </a:spcBef>
              <a:spcAft>
                <a:spcPct val="0"/>
              </a:spcAft>
              <a:defRPr sz="3000">
                <a:solidFill>
                  <a:schemeClr val="tx2"/>
                </a:solidFill>
                <a:latin typeface="Arial" pitchFamily="34" charset="0"/>
                <a:ea typeface="MS PGothic" pitchFamily="34" charset="-128"/>
                <a:cs typeface="MS PGothic"/>
              </a:defRPr>
            </a:lvl5pPr>
            <a:lvl6pPr marL="457200" algn="l" rtl="0" eaLnBrk="1" fontAlgn="base" hangingPunct="1">
              <a:spcBef>
                <a:spcPct val="0"/>
              </a:spcBef>
              <a:spcAft>
                <a:spcPct val="0"/>
              </a:spcAft>
              <a:defRPr sz="3000">
                <a:solidFill>
                  <a:schemeClr val="tx2"/>
                </a:solidFill>
                <a:latin typeface="Arial" pitchFamily="34" charset="0"/>
                <a:ea typeface="MS PGothic" pitchFamily="34" charset="-128"/>
              </a:defRPr>
            </a:lvl6pPr>
            <a:lvl7pPr marL="914400" algn="l" rtl="0" eaLnBrk="1" fontAlgn="base" hangingPunct="1">
              <a:spcBef>
                <a:spcPct val="0"/>
              </a:spcBef>
              <a:spcAft>
                <a:spcPct val="0"/>
              </a:spcAft>
              <a:defRPr sz="3000">
                <a:solidFill>
                  <a:schemeClr val="tx2"/>
                </a:solidFill>
                <a:latin typeface="Arial" pitchFamily="34" charset="0"/>
                <a:ea typeface="MS PGothic" pitchFamily="34" charset="-128"/>
              </a:defRPr>
            </a:lvl7pPr>
            <a:lvl8pPr marL="1371600" algn="l" rtl="0" eaLnBrk="1" fontAlgn="base" hangingPunct="1">
              <a:spcBef>
                <a:spcPct val="0"/>
              </a:spcBef>
              <a:spcAft>
                <a:spcPct val="0"/>
              </a:spcAft>
              <a:defRPr sz="3000">
                <a:solidFill>
                  <a:schemeClr val="tx2"/>
                </a:solidFill>
                <a:latin typeface="Arial" pitchFamily="34" charset="0"/>
                <a:ea typeface="MS PGothic" pitchFamily="34" charset="-128"/>
              </a:defRPr>
            </a:lvl8pPr>
            <a:lvl9pPr marL="1828800" algn="l" rtl="0" eaLnBrk="1" fontAlgn="base" hangingPunct="1">
              <a:spcBef>
                <a:spcPct val="0"/>
              </a:spcBef>
              <a:spcAft>
                <a:spcPct val="0"/>
              </a:spcAft>
              <a:defRPr sz="3000">
                <a:solidFill>
                  <a:schemeClr val="tx2"/>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14141"/>
                </a:solidFill>
                <a:effectLst/>
                <a:uLnTx/>
                <a:uFillTx/>
                <a:latin typeface="Arial"/>
                <a:ea typeface="MS PGothic" pitchFamily="34" charset="-128"/>
              </a:rPr>
              <a:t>Résultats Sécurité AMF</a:t>
            </a:r>
            <a:endParaRPr kumimoji="0" lang="fr-FR" sz="1400" b="1" i="0" u="none" strike="noStrike" kern="0" cap="none" spc="0" normalizeH="0" baseline="0" noProof="0" dirty="0">
              <a:ln>
                <a:noFill/>
              </a:ln>
              <a:solidFill>
                <a:prstClr val="black"/>
              </a:solidFill>
              <a:effectLst/>
              <a:uLnTx/>
              <a:uFillTx/>
              <a:latin typeface="Gadugi" panose="020B0502040204020203" pitchFamily="34" charset="0"/>
              <a:ea typeface="Gadugi" panose="020B0502040204020203" pitchFamily="34" charset="0"/>
            </a:endParaRPr>
          </a:p>
        </p:txBody>
      </p:sp>
      <p:graphicFrame>
        <p:nvGraphicFramePr>
          <p:cNvPr id="16" name="Tableau 15">
            <a:extLst>
              <a:ext uri="{FF2B5EF4-FFF2-40B4-BE49-F238E27FC236}">
                <a16:creationId xmlns:a16="http://schemas.microsoft.com/office/drawing/2014/main" id="{8A806D5C-6F23-477B-911D-C49392DBE18D}"/>
              </a:ext>
            </a:extLst>
          </p:cNvPr>
          <p:cNvGraphicFramePr>
            <a:graphicFrameLocks noGrp="1"/>
          </p:cNvGraphicFramePr>
          <p:nvPr>
            <p:extLst>
              <p:ext uri="{D42A27DB-BD31-4B8C-83A1-F6EECF244321}">
                <p14:modId xmlns:p14="http://schemas.microsoft.com/office/powerpoint/2010/main" val="319047199"/>
              </p:ext>
            </p:extLst>
          </p:nvPr>
        </p:nvGraphicFramePr>
        <p:xfrm>
          <a:off x="193435" y="4214419"/>
          <a:ext cx="6976220" cy="772807"/>
        </p:xfrm>
        <a:graphic>
          <a:graphicData uri="http://schemas.openxmlformats.org/drawingml/2006/table">
            <a:tbl>
              <a:tblPr/>
              <a:tblGrid>
                <a:gridCol w="1154909">
                  <a:extLst>
                    <a:ext uri="{9D8B030D-6E8A-4147-A177-3AD203B41FA5}">
                      <a16:colId xmlns:a16="http://schemas.microsoft.com/office/drawing/2014/main" val="2243938942"/>
                    </a:ext>
                  </a:extLst>
                </a:gridCol>
                <a:gridCol w="251671">
                  <a:extLst>
                    <a:ext uri="{9D8B030D-6E8A-4147-A177-3AD203B41FA5}">
                      <a16:colId xmlns:a16="http://schemas.microsoft.com/office/drawing/2014/main" val="281128612"/>
                    </a:ext>
                  </a:extLst>
                </a:gridCol>
                <a:gridCol w="248731">
                  <a:extLst>
                    <a:ext uri="{9D8B030D-6E8A-4147-A177-3AD203B41FA5}">
                      <a16:colId xmlns:a16="http://schemas.microsoft.com/office/drawing/2014/main" val="4193772057"/>
                    </a:ext>
                  </a:extLst>
                </a:gridCol>
                <a:gridCol w="234517">
                  <a:extLst>
                    <a:ext uri="{9D8B030D-6E8A-4147-A177-3AD203B41FA5}">
                      <a16:colId xmlns:a16="http://schemas.microsoft.com/office/drawing/2014/main" val="512587592"/>
                    </a:ext>
                  </a:extLst>
                </a:gridCol>
                <a:gridCol w="220209">
                  <a:extLst>
                    <a:ext uri="{9D8B030D-6E8A-4147-A177-3AD203B41FA5}">
                      <a16:colId xmlns:a16="http://schemas.microsoft.com/office/drawing/2014/main" val="1296612874"/>
                    </a:ext>
                  </a:extLst>
                </a:gridCol>
                <a:gridCol w="271655">
                  <a:extLst>
                    <a:ext uri="{9D8B030D-6E8A-4147-A177-3AD203B41FA5}">
                      <a16:colId xmlns:a16="http://schemas.microsoft.com/office/drawing/2014/main" val="1630040415"/>
                    </a:ext>
                  </a:extLst>
                </a:gridCol>
                <a:gridCol w="314993">
                  <a:extLst>
                    <a:ext uri="{9D8B030D-6E8A-4147-A177-3AD203B41FA5}">
                      <a16:colId xmlns:a16="http://schemas.microsoft.com/office/drawing/2014/main" val="1824477487"/>
                    </a:ext>
                  </a:extLst>
                </a:gridCol>
                <a:gridCol w="329195">
                  <a:extLst>
                    <a:ext uri="{9D8B030D-6E8A-4147-A177-3AD203B41FA5}">
                      <a16:colId xmlns:a16="http://schemas.microsoft.com/office/drawing/2014/main" val="655685097"/>
                    </a:ext>
                  </a:extLst>
                </a:gridCol>
                <a:gridCol w="329195">
                  <a:extLst>
                    <a:ext uri="{9D8B030D-6E8A-4147-A177-3AD203B41FA5}">
                      <a16:colId xmlns:a16="http://schemas.microsoft.com/office/drawing/2014/main" val="3439831980"/>
                    </a:ext>
                  </a:extLst>
                </a:gridCol>
                <a:gridCol w="329195">
                  <a:extLst>
                    <a:ext uri="{9D8B030D-6E8A-4147-A177-3AD203B41FA5}">
                      <a16:colId xmlns:a16="http://schemas.microsoft.com/office/drawing/2014/main" val="1606872650"/>
                    </a:ext>
                  </a:extLst>
                </a:gridCol>
                <a:gridCol w="329195">
                  <a:extLst>
                    <a:ext uri="{9D8B030D-6E8A-4147-A177-3AD203B41FA5}">
                      <a16:colId xmlns:a16="http://schemas.microsoft.com/office/drawing/2014/main" val="3450062624"/>
                    </a:ext>
                  </a:extLst>
                </a:gridCol>
                <a:gridCol w="329195">
                  <a:extLst>
                    <a:ext uri="{9D8B030D-6E8A-4147-A177-3AD203B41FA5}">
                      <a16:colId xmlns:a16="http://schemas.microsoft.com/office/drawing/2014/main" val="265670503"/>
                    </a:ext>
                  </a:extLst>
                </a:gridCol>
                <a:gridCol w="329195">
                  <a:extLst>
                    <a:ext uri="{9D8B030D-6E8A-4147-A177-3AD203B41FA5}">
                      <a16:colId xmlns:a16="http://schemas.microsoft.com/office/drawing/2014/main" val="2993634198"/>
                    </a:ext>
                  </a:extLst>
                </a:gridCol>
                <a:gridCol w="329195">
                  <a:extLst>
                    <a:ext uri="{9D8B030D-6E8A-4147-A177-3AD203B41FA5}">
                      <a16:colId xmlns:a16="http://schemas.microsoft.com/office/drawing/2014/main" val="3831882380"/>
                    </a:ext>
                  </a:extLst>
                </a:gridCol>
                <a:gridCol w="329195">
                  <a:extLst>
                    <a:ext uri="{9D8B030D-6E8A-4147-A177-3AD203B41FA5}">
                      <a16:colId xmlns:a16="http://schemas.microsoft.com/office/drawing/2014/main" val="2478742720"/>
                    </a:ext>
                  </a:extLst>
                </a:gridCol>
                <a:gridCol w="329195">
                  <a:extLst>
                    <a:ext uri="{9D8B030D-6E8A-4147-A177-3AD203B41FA5}">
                      <a16:colId xmlns:a16="http://schemas.microsoft.com/office/drawing/2014/main" val="2643274823"/>
                    </a:ext>
                  </a:extLst>
                </a:gridCol>
                <a:gridCol w="329195">
                  <a:extLst>
                    <a:ext uri="{9D8B030D-6E8A-4147-A177-3AD203B41FA5}">
                      <a16:colId xmlns:a16="http://schemas.microsoft.com/office/drawing/2014/main" val="542160341"/>
                    </a:ext>
                  </a:extLst>
                </a:gridCol>
                <a:gridCol w="329195">
                  <a:extLst>
                    <a:ext uri="{9D8B030D-6E8A-4147-A177-3AD203B41FA5}">
                      <a16:colId xmlns:a16="http://schemas.microsoft.com/office/drawing/2014/main" val="1510094907"/>
                    </a:ext>
                  </a:extLst>
                </a:gridCol>
                <a:gridCol w="329195">
                  <a:extLst>
                    <a:ext uri="{9D8B030D-6E8A-4147-A177-3AD203B41FA5}">
                      <a16:colId xmlns:a16="http://schemas.microsoft.com/office/drawing/2014/main" val="1278678264"/>
                    </a:ext>
                  </a:extLst>
                </a:gridCol>
                <a:gridCol w="329195">
                  <a:extLst>
                    <a:ext uri="{9D8B030D-6E8A-4147-A177-3AD203B41FA5}">
                      <a16:colId xmlns:a16="http://schemas.microsoft.com/office/drawing/2014/main" val="2485707415"/>
                    </a:ext>
                  </a:extLst>
                </a:gridCol>
              </a:tblGrid>
              <a:tr h="120583">
                <a:tc row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700" b="0" i="0" u="none" strike="noStrike" kern="1200" dirty="0">
                          <a:solidFill>
                            <a:schemeClr val="bg1"/>
                          </a:solidFill>
                          <a:effectLst/>
                          <a:latin typeface="Arial" panose="020B0604020202020204" pitchFamily="34" charset="0"/>
                          <a:ea typeface="+mn-ea"/>
                          <a:cs typeface="+mn-cs"/>
                        </a:rPr>
                        <a:t>AMF - MAJEURS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877A6"/>
                      </a:solidFill>
                      <a:prstDash val="solid"/>
                      <a:round/>
                      <a:headEnd type="none" w="med" len="med"/>
                      <a:tailEnd type="none" w="med" len="med"/>
                    </a:lnT>
                    <a:lnB w="6350" cap="flat" cmpd="sng" algn="ctr">
                      <a:solidFill>
                        <a:srgbClr val="3877A6"/>
                      </a:solidFill>
                      <a:prstDash val="solid"/>
                      <a:round/>
                      <a:headEnd type="none" w="med" len="med"/>
                      <a:tailEnd type="none" w="med" len="med"/>
                    </a:lnB>
                    <a:lnTlToBr w="12700" cmpd="sng">
                      <a:noFill/>
                      <a:prstDash val="solid"/>
                    </a:lnTlToBr>
                    <a:lnBlToTr w="12700" cmpd="sng">
                      <a:noFill/>
                      <a:prstDash val="solid"/>
                    </a:lnBlToTr>
                    <a:solidFill>
                      <a:srgbClr val="0B64A0"/>
                    </a:solidFill>
                  </a:tcPr>
                </a:tc>
                <a:tc row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Réf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Réf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Réf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Réf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700" b="0" i="0" u="none" strike="noStrike" kern="1200" dirty="0" err="1">
                          <a:solidFill>
                            <a:srgbClr val="0070C0"/>
                          </a:solidFill>
                          <a:effectLst/>
                          <a:latin typeface="Arial" panose="020B0604020202020204" pitchFamily="34" charset="0"/>
                          <a:ea typeface="+mn-ea"/>
                          <a:cs typeface="+mn-cs"/>
                        </a:rPr>
                        <a:t>Obj</a:t>
                      </a:r>
                      <a:r>
                        <a:rPr lang="fr-FR" sz="700" b="0" i="0" u="none" strike="noStrike" kern="1200" dirty="0">
                          <a:solidFill>
                            <a:srgbClr val="0070C0"/>
                          </a:solidFill>
                          <a:effectLst/>
                          <a:latin typeface="Arial" panose="020B0604020202020204" pitchFamily="34" charset="0"/>
                          <a:ea typeface="+mn-ea"/>
                          <a:cs typeface="+mn-cs"/>
                        </a:rPr>
                        <a:t>. 2024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YTD 2024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Janv. </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Fév.</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Mars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Avril</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Mai</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Juin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Juillet</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Aout</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Sept</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Oct.</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Nov.</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Déc.</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Hebdo</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7744631"/>
                  </a:ext>
                </a:extLst>
              </a:tr>
              <a:tr h="12058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S 52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524223"/>
                  </a:ext>
                </a:extLst>
              </a:tr>
              <a:tr h="120583">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Nbre Quasi Majeurs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877A6"/>
                      </a:solidFill>
                      <a:prstDash val="solid"/>
                      <a:round/>
                      <a:headEnd type="none" w="med" len="med"/>
                      <a:tailEnd type="none" w="med" len="med"/>
                    </a:lnT>
                    <a:lnB w="6350" cap="flat" cmpd="sng" algn="ctr">
                      <a:solidFill>
                        <a:srgbClr val="3877A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264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376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34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34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31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24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34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38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30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38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24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42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29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18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561298"/>
                  </a:ext>
                </a:extLst>
              </a:tr>
              <a:tr h="137306">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Nbre de AA + DPA Majeurs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877A6"/>
                      </a:solidFill>
                      <a:prstDash val="solid"/>
                      <a:round/>
                      <a:headEnd type="none" w="med" len="med"/>
                      <a:tailEnd type="none" w="med" len="med"/>
                    </a:lnT>
                    <a:lnB w="6350" cap="flat" cmpd="sng" algn="ctr">
                      <a:solidFill>
                        <a:srgbClr val="3877A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a:solidFill>
                            <a:srgbClr val="0070C0"/>
                          </a:solidFill>
                          <a:effectLst/>
                          <a:latin typeface="Arial" panose="020B0604020202020204" pitchFamily="34" charset="0"/>
                          <a:ea typeface="+mn-ea"/>
                          <a:cs typeface="+mn-cs"/>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r-FR" sz="800" b="0" i="0" u="none" strike="noStrike" kern="1200" dirty="0">
                          <a:solidFill>
                            <a:srgbClr val="FF0000"/>
                          </a:solidFill>
                          <a:effectLst/>
                          <a:latin typeface="Arial" panose="020B0604020202020204" pitchFamily="34" charset="0"/>
                          <a:ea typeface="+mn-ea"/>
                          <a:cs typeface="+mn-cs"/>
                        </a:rPr>
                        <a:t>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outerShdw blurRad="38100" dist="38100" dir="2700000" algn="tl">
                              <a:srgbClr val="000000">
                                <a:alpha val="43137"/>
                              </a:srgbClr>
                            </a:outerShdw>
                          </a:effectLst>
                          <a:latin typeface="Arial" panose="020B0604020202020204" pitchFamily="34" charset="0"/>
                          <a:ea typeface="+mn-ea"/>
                          <a:cs typeface="+mn-cs"/>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outerShdw blurRad="38100" dist="38100" dir="2700000" algn="tl">
                              <a:srgbClr val="000000">
                                <a:alpha val="43137"/>
                              </a:srgbClr>
                            </a:outerShdw>
                          </a:effectLst>
                          <a:latin typeface="Arial" panose="020B0604020202020204" pitchFamily="34" charset="0"/>
                          <a:ea typeface="+mn-ea"/>
                          <a:cs typeface="+mn-cs"/>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444777"/>
                  </a:ext>
                </a:extLst>
              </a:tr>
              <a:tr h="129204">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700" b="0" i="0" u="none" strike="noStrike" kern="1200" dirty="0">
                          <a:solidFill>
                            <a:srgbClr val="0070C0"/>
                          </a:solidFill>
                          <a:effectLst/>
                          <a:latin typeface="Arial" panose="020B0604020202020204" pitchFamily="34" charset="0"/>
                          <a:ea typeface="+mn-ea"/>
                          <a:cs typeface="+mn-cs"/>
                        </a:rPr>
                        <a:t>Nbre de D + S Majeurs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877A6"/>
                      </a:solidFill>
                      <a:prstDash val="solid"/>
                      <a:round/>
                      <a:headEnd type="none" w="med" len="med"/>
                      <a:tailEnd type="none" w="med" len="med"/>
                    </a:lnT>
                    <a:lnB w="6350" cap="flat" cmpd="sng" algn="ctr">
                      <a:solidFill>
                        <a:srgbClr val="3877A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a:solidFill>
                            <a:srgbClr val="0070C0"/>
                          </a:solidFill>
                          <a:effectLst/>
                          <a:latin typeface="Arial" panose="020B0604020202020204" pitchFamily="34" charset="0"/>
                          <a:ea typeface="+mn-ea"/>
                          <a:cs typeface="+mn-cs"/>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a:solidFill>
                            <a:srgbClr val="0070C0"/>
                          </a:solidFill>
                          <a:effectLst/>
                          <a:latin typeface="Arial" panose="020B0604020202020204" pitchFamily="34" charset="0"/>
                          <a:ea typeface="+mn-ea"/>
                          <a:cs typeface="+mn-cs"/>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a:solidFill>
                            <a:srgbClr val="0070C0"/>
                          </a:solidFill>
                          <a:effectLst/>
                          <a:latin typeface="Arial" panose="020B0604020202020204" pitchFamily="34" charset="0"/>
                          <a:ea typeface="+mn-ea"/>
                          <a:cs typeface="+mn-cs"/>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685800" rtl="0" eaLnBrk="1" fontAlgn="ctr" latinLnBrk="0" hangingPunct="1"/>
                      <a:r>
                        <a:rPr lang="fr-FR" sz="800" b="0" i="0" u="none" strike="noStrike" kern="1200" dirty="0">
                          <a:solidFill>
                            <a:srgbClr val="FF0000"/>
                          </a:solidFill>
                          <a:effectLst/>
                          <a:latin typeface="Arial" panose="020B0604020202020204" pitchFamily="34" charset="0"/>
                          <a:ea typeface="+mn-ea"/>
                          <a:cs typeface="+mn-cs"/>
                        </a:rPr>
                        <a:t>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1" i="0" u="none" strike="noStrike" kern="1200" dirty="0">
                          <a:solidFill>
                            <a:srgbClr val="0070C0"/>
                          </a:solidFill>
                          <a:effectLst>
                            <a:outerShdw blurRad="38100" dist="38100" dir="2700000" algn="tl">
                              <a:srgbClr val="000000">
                                <a:alpha val="43137"/>
                              </a:srgbClr>
                            </a:outerShdw>
                          </a:effectLst>
                          <a:latin typeface="Arial" panose="020B0604020202020204" pitchFamily="34" charset="0"/>
                          <a:ea typeface="+mn-ea"/>
                          <a:cs typeface="+mn-cs"/>
                        </a:rPr>
                        <a:t>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outerShdw blurRad="38100" dist="38100" dir="2700000" algn="tl">
                              <a:srgbClr val="000000">
                                <a:alpha val="43137"/>
                              </a:srgbClr>
                            </a:outerShdw>
                          </a:effectLst>
                          <a:latin typeface="Arial" panose="020B0604020202020204" pitchFamily="34" charset="0"/>
                          <a:ea typeface="+mn-ea"/>
                          <a:cs typeface="+mn-cs"/>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outerShdw blurRad="38100" dist="38100" dir="2700000" algn="tl">
                              <a:srgbClr val="000000">
                                <a:alpha val="43137"/>
                              </a:srgbClr>
                            </a:outerShdw>
                          </a:effectLst>
                          <a:latin typeface="Arial" panose="020B0604020202020204" pitchFamily="34" charset="0"/>
                          <a:ea typeface="+mn-ea"/>
                          <a:cs typeface="+mn-cs"/>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outerShdw blurRad="38100" dist="38100" dir="2700000" algn="tl">
                              <a:srgbClr val="000000">
                                <a:alpha val="43137"/>
                              </a:srgbClr>
                            </a:outerShdw>
                          </a:effectLst>
                          <a:latin typeface="Arial" panose="020B0604020202020204" pitchFamily="34" charset="0"/>
                          <a:ea typeface="+mn-ea"/>
                          <a:cs typeface="+mn-cs"/>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outerShdw blurRad="38100" dist="38100" dir="2700000" algn="tl">
                              <a:srgbClr val="000000">
                                <a:alpha val="43137"/>
                              </a:srgbClr>
                            </a:outerShdw>
                          </a:effectLst>
                          <a:latin typeface="Arial" panose="020B0604020202020204" pitchFamily="34" charset="0"/>
                          <a:ea typeface="+mn-ea"/>
                          <a:cs typeface="+mn-cs"/>
                        </a:rPr>
                        <a:t>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3634233"/>
                  </a:ext>
                </a:extLst>
              </a:tr>
              <a:tr h="76835">
                <a:tc>
                  <a:txBody>
                    <a:bodyPr/>
                    <a:lstStyle/>
                    <a:p>
                      <a:pPr marL="0" algn="ctr" defTabSz="685800" rtl="0" eaLnBrk="1" fontAlgn="ctr" latinLnBrk="0" hangingPunct="1"/>
                      <a:r>
                        <a:rPr lang="fr-FR" sz="700" b="1" i="0" u="none" strike="noStrike" kern="1200" dirty="0">
                          <a:solidFill>
                            <a:srgbClr val="00823B"/>
                          </a:solidFill>
                          <a:effectLst/>
                          <a:latin typeface="Arial" panose="020B0604020202020204" pitchFamily="34" charset="0"/>
                          <a:ea typeface="+mn-ea"/>
                          <a:cs typeface="+mn-cs"/>
                        </a:rPr>
                        <a:t>Nbre REX vert présenté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877A6"/>
                      </a:solidFill>
                      <a:prstDash val="solid"/>
                      <a:round/>
                      <a:headEnd type="none" w="med" len="med"/>
                      <a:tailEnd type="none" w="med" len="med"/>
                    </a:lnT>
                    <a:lnB w="6350" cap="flat" cmpd="sng" algn="ctr">
                      <a:solidFill>
                        <a:srgbClr val="387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70C0"/>
                          </a:solidFill>
                          <a:effectLst/>
                          <a:latin typeface="Arial" panose="020B0604020202020204" pitchFamily="34" charset="0"/>
                          <a:ea typeface="+mn-ea"/>
                          <a:cs typeface="+mn-cs"/>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r-FR" sz="800" b="0" i="0" u="none" strike="noStrike" kern="1200" dirty="0">
                          <a:solidFill>
                            <a:srgbClr val="0070C0"/>
                          </a:solidFill>
                          <a:effectLst/>
                          <a:latin typeface="Arial" panose="020B0604020202020204"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823B"/>
                          </a:solidFill>
                          <a:effectLst/>
                          <a:latin typeface="Arial" panose="020B0604020202020204" pitchFamily="34" charset="0"/>
                          <a:ea typeface="+mn-ea"/>
                          <a:cs typeface="+mn-cs"/>
                        </a:rPr>
                        <a:t>77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823B"/>
                          </a:solidFill>
                          <a:effectLst/>
                          <a:latin typeface="Arial" panose="020B0604020202020204" pitchFamily="34" charset="0"/>
                          <a:ea typeface="+mn-ea"/>
                          <a:cs typeface="+mn-cs"/>
                        </a:rPr>
                        <a:t>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823B"/>
                          </a:solidFill>
                          <a:effectLst/>
                          <a:latin typeface="Arial" panose="020B0604020202020204" pitchFamily="34" charset="0"/>
                          <a:ea typeface="+mn-ea"/>
                          <a:cs typeface="+mn-cs"/>
                        </a:rPr>
                        <a:t>10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823B"/>
                          </a:solidFill>
                          <a:effectLst/>
                          <a:latin typeface="Arial" panose="020B0604020202020204" pitchFamily="34" charset="0"/>
                          <a:ea typeface="+mn-ea"/>
                          <a:cs typeface="+mn-cs"/>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823B"/>
                          </a:solidFill>
                          <a:effectLst/>
                          <a:latin typeface="Arial" panose="020B0604020202020204" pitchFamily="34" charset="0"/>
                          <a:ea typeface="+mn-ea"/>
                          <a:cs typeface="+mn-cs"/>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823B"/>
                          </a:solidFill>
                          <a:effectLst/>
                          <a:latin typeface="Arial" panose="020B0604020202020204" pitchFamily="34" charset="0"/>
                          <a:ea typeface="+mn-ea"/>
                          <a:cs typeface="+mn-cs"/>
                        </a:rPr>
                        <a:t>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823B"/>
                          </a:solidFill>
                          <a:effectLst/>
                          <a:latin typeface="Arial" panose="020B0604020202020204" pitchFamily="34" charset="0"/>
                          <a:ea typeface="+mn-ea"/>
                          <a:cs typeface="+mn-cs"/>
                        </a:rPr>
                        <a:t>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823B"/>
                          </a:solidFill>
                          <a:effectLst/>
                          <a:latin typeface="Arial" panose="020B0604020202020204" pitchFamily="34" charset="0"/>
                          <a:ea typeface="+mn-ea"/>
                          <a:cs typeface="+mn-cs"/>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823B"/>
                          </a:solidFill>
                          <a:effectLst/>
                          <a:latin typeface="Arial" panose="020B0604020202020204" pitchFamily="34" charset="0"/>
                          <a:ea typeface="+mn-ea"/>
                          <a:cs typeface="+mn-cs"/>
                        </a:rPr>
                        <a:t>12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823B"/>
                          </a:solidFill>
                          <a:effectLst/>
                          <a:latin typeface="Arial" panose="020B0604020202020204" pitchFamily="34" charset="0"/>
                          <a:ea typeface="+mn-ea"/>
                          <a:cs typeface="+mn-cs"/>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823B"/>
                          </a:solidFill>
                          <a:effectLst/>
                          <a:latin typeface="Arial" panose="020B0604020202020204" pitchFamily="34" charset="0"/>
                          <a:ea typeface="+mn-ea"/>
                          <a:cs typeface="+mn-cs"/>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823B"/>
                          </a:solidFill>
                          <a:effectLst/>
                          <a:latin typeface="Arial" panose="020B0604020202020204" pitchFamily="34" charset="0"/>
                          <a:ea typeface="+mn-ea"/>
                          <a:cs typeface="+mn-cs"/>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fr-FR" sz="800" b="0" i="0" u="none" strike="noStrike" kern="1200" dirty="0">
                          <a:solidFill>
                            <a:srgbClr val="00823B"/>
                          </a:solidFill>
                          <a:effectLst/>
                          <a:latin typeface="Arial" panose="020B0604020202020204" pitchFamily="34" charset="0"/>
                          <a:ea typeface="+mn-ea"/>
                          <a:cs typeface="+mn-cs"/>
                        </a:rPr>
                        <a:t>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r-FR" sz="800" b="0" i="0" u="none" strike="noStrike" kern="1200" dirty="0">
                          <a:solidFill>
                            <a:srgbClr val="0070C0"/>
                          </a:solidFill>
                          <a:effectLst/>
                          <a:latin typeface="Arial" panose="020B0604020202020204" pitchFamily="34" charset="0"/>
                          <a:ea typeface="+mn-ea"/>
                          <a:cs typeface="+mn-cs"/>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228514"/>
                  </a:ext>
                </a:extLst>
              </a:tr>
            </a:tbl>
          </a:graphicData>
        </a:graphic>
      </p:graphicFrame>
      <p:pic>
        <p:nvPicPr>
          <p:cNvPr id="37" name="Picture 1" descr="Inserted picture RelID:17">
            <a:extLst>
              <a:ext uri="{FF2B5EF4-FFF2-40B4-BE49-F238E27FC236}">
                <a16:creationId xmlns:a16="http://schemas.microsoft.com/office/drawing/2014/main" id="{00000000-0008-0000-0000-000012000000}"/>
              </a:ext>
            </a:extLst>
          </p:cNvPr>
          <p:cNvPicPr>
            <a:picLocks noChangeAspect="1"/>
          </p:cNvPicPr>
          <p:nvPr/>
        </p:nvPicPr>
        <p:blipFill>
          <a:blip r:embed="rId3"/>
          <a:stretch>
            <a:fillRect/>
          </a:stretch>
        </p:blipFill>
        <p:spPr>
          <a:xfrm>
            <a:off x="8613775" y="5373688"/>
            <a:ext cx="0" cy="0"/>
          </a:xfrm>
          <a:prstGeom prst="rect">
            <a:avLst/>
          </a:prstGeom>
        </p:spPr>
      </p:pic>
      <p:pic>
        <p:nvPicPr>
          <p:cNvPr id="38" name="Picture 1" descr="Inserted picture RelID:18">
            <a:extLst>
              <a:ext uri="{FF2B5EF4-FFF2-40B4-BE49-F238E27FC236}">
                <a16:creationId xmlns:a16="http://schemas.microsoft.com/office/drawing/2014/main" id="{00000000-0008-0000-0000-000013000000}"/>
              </a:ext>
            </a:extLst>
          </p:cNvPr>
          <p:cNvPicPr>
            <a:picLocks noChangeAspect="1"/>
          </p:cNvPicPr>
          <p:nvPr/>
        </p:nvPicPr>
        <p:blipFill>
          <a:blip r:embed="rId3"/>
          <a:stretch>
            <a:fillRect/>
          </a:stretch>
        </p:blipFill>
        <p:spPr>
          <a:xfrm>
            <a:off x="8613775" y="5916613"/>
            <a:ext cx="0" cy="0"/>
          </a:xfrm>
          <a:prstGeom prst="rect">
            <a:avLst/>
          </a:prstGeom>
        </p:spPr>
      </p:pic>
      <p:pic>
        <p:nvPicPr>
          <p:cNvPr id="42" name="Picture 1" descr="Inserted picture RelID:22">
            <a:extLst>
              <a:ext uri="{FF2B5EF4-FFF2-40B4-BE49-F238E27FC236}">
                <a16:creationId xmlns:a16="http://schemas.microsoft.com/office/drawing/2014/main" id="{00000000-0008-0000-0000-000017000000}"/>
              </a:ext>
            </a:extLst>
          </p:cNvPr>
          <p:cNvPicPr>
            <a:picLocks noChangeAspect="1"/>
          </p:cNvPicPr>
          <p:nvPr/>
        </p:nvPicPr>
        <p:blipFill>
          <a:blip r:embed="rId3"/>
          <a:stretch>
            <a:fillRect/>
          </a:stretch>
        </p:blipFill>
        <p:spPr>
          <a:xfrm>
            <a:off x="8137525" y="5916613"/>
            <a:ext cx="0" cy="0"/>
          </a:xfrm>
          <a:prstGeom prst="rect">
            <a:avLst/>
          </a:prstGeom>
        </p:spPr>
      </p:pic>
      <p:pic>
        <p:nvPicPr>
          <p:cNvPr id="70" name="Picture 1" descr="Inserted picture RelID:50">
            <a:extLst>
              <a:ext uri="{FF2B5EF4-FFF2-40B4-BE49-F238E27FC236}">
                <a16:creationId xmlns:a16="http://schemas.microsoft.com/office/drawing/2014/main" id="{00000000-0008-0000-0000-000033000000}"/>
              </a:ext>
            </a:extLst>
          </p:cNvPr>
          <p:cNvPicPr>
            <a:picLocks noChangeAspect="1"/>
          </p:cNvPicPr>
          <p:nvPr/>
        </p:nvPicPr>
        <p:blipFill>
          <a:blip r:embed="rId3"/>
          <a:stretch>
            <a:fillRect/>
          </a:stretch>
        </p:blipFill>
        <p:spPr>
          <a:xfrm>
            <a:off x="4089400" y="5916613"/>
            <a:ext cx="0" cy="0"/>
          </a:xfrm>
          <a:prstGeom prst="rect">
            <a:avLst/>
          </a:prstGeom>
        </p:spPr>
      </p:pic>
      <p:pic>
        <p:nvPicPr>
          <p:cNvPr id="71" name="Picture 1" descr="Inserted picture RelID:51">
            <a:extLst>
              <a:ext uri="{FF2B5EF4-FFF2-40B4-BE49-F238E27FC236}">
                <a16:creationId xmlns:a16="http://schemas.microsoft.com/office/drawing/2014/main" id="{00000000-0008-0000-0000-000034000000}"/>
              </a:ext>
            </a:extLst>
          </p:cNvPr>
          <p:cNvPicPr>
            <a:picLocks noChangeAspect="1"/>
          </p:cNvPicPr>
          <p:nvPr/>
        </p:nvPicPr>
        <p:blipFill>
          <a:blip r:embed="rId3"/>
          <a:stretch>
            <a:fillRect/>
          </a:stretch>
        </p:blipFill>
        <p:spPr>
          <a:xfrm>
            <a:off x="4508500" y="5916613"/>
            <a:ext cx="0" cy="0"/>
          </a:xfrm>
          <a:prstGeom prst="rect">
            <a:avLst/>
          </a:prstGeom>
        </p:spPr>
      </p:pic>
      <p:pic>
        <p:nvPicPr>
          <p:cNvPr id="72" name="Picture 1" descr="Inserted picture RelID:52">
            <a:extLst>
              <a:ext uri="{FF2B5EF4-FFF2-40B4-BE49-F238E27FC236}">
                <a16:creationId xmlns:a16="http://schemas.microsoft.com/office/drawing/2014/main" id="{00000000-0008-0000-0000-000035000000}"/>
              </a:ext>
            </a:extLst>
          </p:cNvPr>
          <p:cNvPicPr>
            <a:picLocks noChangeAspect="1"/>
          </p:cNvPicPr>
          <p:nvPr/>
        </p:nvPicPr>
        <p:blipFill>
          <a:blip r:embed="rId3"/>
          <a:stretch>
            <a:fillRect/>
          </a:stretch>
        </p:blipFill>
        <p:spPr>
          <a:xfrm>
            <a:off x="4965700" y="5916613"/>
            <a:ext cx="0" cy="0"/>
          </a:xfrm>
          <a:prstGeom prst="rect">
            <a:avLst/>
          </a:prstGeom>
        </p:spPr>
      </p:pic>
      <p:pic>
        <p:nvPicPr>
          <p:cNvPr id="73" name="Picture 1" descr="Inserted picture RelID:53">
            <a:extLst>
              <a:ext uri="{FF2B5EF4-FFF2-40B4-BE49-F238E27FC236}">
                <a16:creationId xmlns:a16="http://schemas.microsoft.com/office/drawing/2014/main" id="{00000000-0008-0000-0000-000036000000}"/>
              </a:ext>
            </a:extLst>
          </p:cNvPr>
          <p:cNvPicPr>
            <a:picLocks noChangeAspect="1"/>
          </p:cNvPicPr>
          <p:nvPr/>
        </p:nvPicPr>
        <p:blipFill>
          <a:blip r:embed="rId3"/>
          <a:stretch>
            <a:fillRect/>
          </a:stretch>
        </p:blipFill>
        <p:spPr>
          <a:xfrm>
            <a:off x="5422900" y="5916613"/>
            <a:ext cx="0" cy="0"/>
          </a:xfrm>
          <a:prstGeom prst="rect">
            <a:avLst/>
          </a:prstGeom>
        </p:spPr>
      </p:pic>
      <p:pic>
        <p:nvPicPr>
          <p:cNvPr id="74" name="Picture 1" descr="Inserted picture RelID:54">
            <a:extLst>
              <a:ext uri="{FF2B5EF4-FFF2-40B4-BE49-F238E27FC236}">
                <a16:creationId xmlns:a16="http://schemas.microsoft.com/office/drawing/2014/main" id="{00000000-0008-0000-0000-000037000000}"/>
              </a:ext>
            </a:extLst>
          </p:cNvPr>
          <p:cNvPicPr>
            <a:picLocks noChangeAspect="1"/>
          </p:cNvPicPr>
          <p:nvPr/>
        </p:nvPicPr>
        <p:blipFill>
          <a:blip r:embed="rId3"/>
          <a:stretch>
            <a:fillRect/>
          </a:stretch>
        </p:blipFill>
        <p:spPr>
          <a:xfrm>
            <a:off x="5880100" y="5916613"/>
            <a:ext cx="0" cy="0"/>
          </a:xfrm>
          <a:prstGeom prst="rect">
            <a:avLst/>
          </a:prstGeom>
        </p:spPr>
      </p:pic>
      <p:pic>
        <p:nvPicPr>
          <p:cNvPr id="75" name="Picture 1" descr="Inserted picture RelID:55">
            <a:extLst>
              <a:ext uri="{FF2B5EF4-FFF2-40B4-BE49-F238E27FC236}">
                <a16:creationId xmlns:a16="http://schemas.microsoft.com/office/drawing/2014/main" id="{00000000-0008-0000-0000-000038000000}"/>
              </a:ext>
            </a:extLst>
          </p:cNvPr>
          <p:cNvPicPr>
            <a:picLocks noChangeAspect="1"/>
          </p:cNvPicPr>
          <p:nvPr/>
        </p:nvPicPr>
        <p:blipFill>
          <a:blip r:embed="rId3"/>
          <a:stretch>
            <a:fillRect/>
          </a:stretch>
        </p:blipFill>
        <p:spPr>
          <a:xfrm>
            <a:off x="6337300" y="5916613"/>
            <a:ext cx="0" cy="0"/>
          </a:xfrm>
          <a:prstGeom prst="rect">
            <a:avLst/>
          </a:prstGeom>
        </p:spPr>
      </p:pic>
      <p:pic>
        <p:nvPicPr>
          <p:cNvPr id="76" name="Picture 1" descr="Inserted picture RelID:56">
            <a:extLst>
              <a:ext uri="{FF2B5EF4-FFF2-40B4-BE49-F238E27FC236}">
                <a16:creationId xmlns:a16="http://schemas.microsoft.com/office/drawing/2014/main" id="{00000000-0008-0000-0000-000039000000}"/>
              </a:ext>
            </a:extLst>
          </p:cNvPr>
          <p:cNvPicPr>
            <a:picLocks noChangeAspect="1"/>
          </p:cNvPicPr>
          <p:nvPr/>
        </p:nvPicPr>
        <p:blipFill>
          <a:blip r:embed="rId3"/>
          <a:stretch>
            <a:fillRect/>
          </a:stretch>
        </p:blipFill>
        <p:spPr>
          <a:xfrm>
            <a:off x="6794500" y="5916613"/>
            <a:ext cx="0" cy="0"/>
          </a:xfrm>
          <a:prstGeom prst="rect">
            <a:avLst/>
          </a:prstGeom>
        </p:spPr>
      </p:pic>
      <p:pic>
        <p:nvPicPr>
          <p:cNvPr id="77" name="Picture 1" descr="Inserted picture RelID:57">
            <a:extLst>
              <a:ext uri="{FF2B5EF4-FFF2-40B4-BE49-F238E27FC236}">
                <a16:creationId xmlns:a16="http://schemas.microsoft.com/office/drawing/2014/main" id="{00000000-0008-0000-0000-00003A000000}"/>
              </a:ext>
            </a:extLst>
          </p:cNvPr>
          <p:cNvPicPr>
            <a:picLocks noChangeAspect="1"/>
          </p:cNvPicPr>
          <p:nvPr/>
        </p:nvPicPr>
        <p:blipFill>
          <a:blip r:embed="rId3"/>
          <a:stretch>
            <a:fillRect/>
          </a:stretch>
        </p:blipFill>
        <p:spPr>
          <a:xfrm>
            <a:off x="7204075" y="5916613"/>
            <a:ext cx="0" cy="0"/>
          </a:xfrm>
          <a:prstGeom prst="rect">
            <a:avLst/>
          </a:prstGeom>
        </p:spPr>
      </p:pic>
      <p:pic>
        <p:nvPicPr>
          <p:cNvPr id="78" name="Picture 1" descr="Inserted picture RelID:58">
            <a:extLst>
              <a:ext uri="{FF2B5EF4-FFF2-40B4-BE49-F238E27FC236}">
                <a16:creationId xmlns:a16="http://schemas.microsoft.com/office/drawing/2014/main" id="{00000000-0008-0000-0000-00003B000000}"/>
              </a:ext>
            </a:extLst>
          </p:cNvPr>
          <p:cNvPicPr>
            <a:picLocks noChangeAspect="1"/>
          </p:cNvPicPr>
          <p:nvPr/>
        </p:nvPicPr>
        <p:blipFill>
          <a:blip r:embed="rId3"/>
          <a:stretch>
            <a:fillRect/>
          </a:stretch>
        </p:blipFill>
        <p:spPr>
          <a:xfrm>
            <a:off x="7661275" y="5916613"/>
            <a:ext cx="0" cy="0"/>
          </a:xfrm>
          <a:prstGeom prst="rect">
            <a:avLst/>
          </a:prstGeom>
        </p:spPr>
      </p:pic>
      <p:pic>
        <p:nvPicPr>
          <p:cNvPr id="81" name="Picture 1" descr="Inserted picture RelID:65">
            <a:extLst>
              <a:ext uri="{FF2B5EF4-FFF2-40B4-BE49-F238E27FC236}">
                <a16:creationId xmlns:a16="http://schemas.microsoft.com/office/drawing/2014/main" id="{00000000-0008-0000-0000-000042000000}"/>
              </a:ext>
            </a:extLst>
          </p:cNvPr>
          <p:cNvPicPr>
            <a:picLocks noChangeAspect="1"/>
          </p:cNvPicPr>
          <p:nvPr/>
        </p:nvPicPr>
        <p:blipFill>
          <a:blip r:embed="rId3"/>
          <a:stretch>
            <a:fillRect/>
          </a:stretch>
        </p:blipFill>
        <p:spPr>
          <a:xfrm>
            <a:off x="9080500" y="5373688"/>
            <a:ext cx="0" cy="0"/>
          </a:xfrm>
          <a:prstGeom prst="rect">
            <a:avLst/>
          </a:prstGeom>
        </p:spPr>
      </p:pic>
      <p:pic>
        <p:nvPicPr>
          <p:cNvPr id="82" name="Picture 1" descr="Inserted picture RelID:66">
            <a:extLst>
              <a:ext uri="{FF2B5EF4-FFF2-40B4-BE49-F238E27FC236}">
                <a16:creationId xmlns:a16="http://schemas.microsoft.com/office/drawing/2014/main" id="{00000000-0008-0000-0000-000043000000}"/>
              </a:ext>
            </a:extLst>
          </p:cNvPr>
          <p:cNvPicPr>
            <a:picLocks noChangeAspect="1"/>
          </p:cNvPicPr>
          <p:nvPr/>
        </p:nvPicPr>
        <p:blipFill>
          <a:blip r:embed="rId3"/>
          <a:stretch>
            <a:fillRect/>
          </a:stretch>
        </p:blipFill>
        <p:spPr>
          <a:xfrm>
            <a:off x="9080500" y="5916613"/>
            <a:ext cx="0" cy="0"/>
          </a:xfrm>
          <a:prstGeom prst="rect">
            <a:avLst/>
          </a:prstGeom>
        </p:spPr>
      </p:pic>
      <p:pic>
        <p:nvPicPr>
          <p:cNvPr id="138" name="Picture 1" descr="Inserted picture RelID:17">
            <a:extLst>
              <a:ext uri="{FF2B5EF4-FFF2-40B4-BE49-F238E27FC236}">
                <a16:creationId xmlns:a16="http://schemas.microsoft.com/office/drawing/2014/main" id="{00000000-0008-0000-0100-000012000000}"/>
              </a:ext>
            </a:extLst>
          </p:cNvPr>
          <p:cNvPicPr>
            <a:picLocks noChangeAspect="1"/>
          </p:cNvPicPr>
          <p:nvPr/>
        </p:nvPicPr>
        <p:blipFill>
          <a:blip r:embed="rId3"/>
          <a:stretch>
            <a:fillRect/>
          </a:stretch>
        </p:blipFill>
        <p:spPr>
          <a:xfrm>
            <a:off x="8605838" y="5364163"/>
            <a:ext cx="0" cy="0"/>
          </a:xfrm>
          <a:prstGeom prst="rect">
            <a:avLst/>
          </a:prstGeom>
        </p:spPr>
      </p:pic>
      <p:pic>
        <p:nvPicPr>
          <p:cNvPr id="139" name="Picture 1" descr="Inserted picture RelID:18">
            <a:extLst>
              <a:ext uri="{FF2B5EF4-FFF2-40B4-BE49-F238E27FC236}">
                <a16:creationId xmlns:a16="http://schemas.microsoft.com/office/drawing/2014/main" id="{00000000-0008-0000-0100-000013000000}"/>
              </a:ext>
            </a:extLst>
          </p:cNvPr>
          <p:cNvPicPr>
            <a:picLocks noChangeAspect="1"/>
          </p:cNvPicPr>
          <p:nvPr/>
        </p:nvPicPr>
        <p:blipFill>
          <a:blip r:embed="rId3"/>
          <a:stretch>
            <a:fillRect/>
          </a:stretch>
        </p:blipFill>
        <p:spPr>
          <a:xfrm>
            <a:off x="8605838" y="5907088"/>
            <a:ext cx="0" cy="0"/>
          </a:xfrm>
          <a:prstGeom prst="rect">
            <a:avLst/>
          </a:prstGeom>
        </p:spPr>
      </p:pic>
      <p:pic>
        <p:nvPicPr>
          <p:cNvPr id="143" name="Picture 1" descr="Inserted picture RelID:22">
            <a:extLst>
              <a:ext uri="{FF2B5EF4-FFF2-40B4-BE49-F238E27FC236}">
                <a16:creationId xmlns:a16="http://schemas.microsoft.com/office/drawing/2014/main" id="{00000000-0008-0000-0100-000017000000}"/>
              </a:ext>
            </a:extLst>
          </p:cNvPr>
          <p:cNvPicPr>
            <a:picLocks noChangeAspect="1"/>
          </p:cNvPicPr>
          <p:nvPr/>
        </p:nvPicPr>
        <p:blipFill>
          <a:blip r:embed="rId3"/>
          <a:stretch>
            <a:fillRect/>
          </a:stretch>
        </p:blipFill>
        <p:spPr>
          <a:xfrm>
            <a:off x="8129588" y="5907088"/>
            <a:ext cx="0" cy="0"/>
          </a:xfrm>
          <a:prstGeom prst="rect">
            <a:avLst/>
          </a:prstGeom>
        </p:spPr>
      </p:pic>
      <p:pic>
        <p:nvPicPr>
          <p:cNvPr id="171" name="Picture 1" descr="Inserted picture RelID:50">
            <a:extLst>
              <a:ext uri="{FF2B5EF4-FFF2-40B4-BE49-F238E27FC236}">
                <a16:creationId xmlns:a16="http://schemas.microsoft.com/office/drawing/2014/main" id="{00000000-0008-0000-0100-000033000000}"/>
              </a:ext>
            </a:extLst>
          </p:cNvPr>
          <p:cNvPicPr>
            <a:picLocks noChangeAspect="1"/>
          </p:cNvPicPr>
          <p:nvPr/>
        </p:nvPicPr>
        <p:blipFill>
          <a:blip r:embed="rId3"/>
          <a:stretch>
            <a:fillRect/>
          </a:stretch>
        </p:blipFill>
        <p:spPr>
          <a:xfrm>
            <a:off x="4081463" y="5907088"/>
            <a:ext cx="0" cy="0"/>
          </a:xfrm>
          <a:prstGeom prst="rect">
            <a:avLst/>
          </a:prstGeom>
        </p:spPr>
      </p:pic>
      <p:pic>
        <p:nvPicPr>
          <p:cNvPr id="172" name="Picture 1" descr="Inserted picture RelID:51">
            <a:extLst>
              <a:ext uri="{FF2B5EF4-FFF2-40B4-BE49-F238E27FC236}">
                <a16:creationId xmlns:a16="http://schemas.microsoft.com/office/drawing/2014/main" id="{00000000-0008-0000-0100-000034000000}"/>
              </a:ext>
            </a:extLst>
          </p:cNvPr>
          <p:cNvPicPr>
            <a:picLocks noChangeAspect="1"/>
          </p:cNvPicPr>
          <p:nvPr/>
        </p:nvPicPr>
        <p:blipFill>
          <a:blip r:embed="rId3"/>
          <a:stretch>
            <a:fillRect/>
          </a:stretch>
        </p:blipFill>
        <p:spPr>
          <a:xfrm>
            <a:off x="4500563" y="5907088"/>
            <a:ext cx="0" cy="0"/>
          </a:xfrm>
          <a:prstGeom prst="rect">
            <a:avLst/>
          </a:prstGeom>
        </p:spPr>
      </p:pic>
      <p:pic>
        <p:nvPicPr>
          <p:cNvPr id="173" name="Picture 1" descr="Inserted picture RelID:52">
            <a:extLst>
              <a:ext uri="{FF2B5EF4-FFF2-40B4-BE49-F238E27FC236}">
                <a16:creationId xmlns:a16="http://schemas.microsoft.com/office/drawing/2014/main" id="{00000000-0008-0000-0100-000035000000}"/>
              </a:ext>
            </a:extLst>
          </p:cNvPr>
          <p:cNvPicPr>
            <a:picLocks noChangeAspect="1"/>
          </p:cNvPicPr>
          <p:nvPr/>
        </p:nvPicPr>
        <p:blipFill>
          <a:blip r:embed="rId3"/>
          <a:stretch>
            <a:fillRect/>
          </a:stretch>
        </p:blipFill>
        <p:spPr>
          <a:xfrm>
            <a:off x="4957763" y="5907088"/>
            <a:ext cx="0" cy="0"/>
          </a:xfrm>
          <a:prstGeom prst="rect">
            <a:avLst/>
          </a:prstGeom>
        </p:spPr>
      </p:pic>
      <p:pic>
        <p:nvPicPr>
          <p:cNvPr id="174" name="Picture 1" descr="Inserted picture RelID:53">
            <a:extLst>
              <a:ext uri="{FF2B5EF4-FFF2-40B4-BE49-F238E27FC236}">
                <a16:creationId xmlns:a16="http://schemas.microsoft.com/office/drawing/2014/main" id="{00000000-0008-0000-0100-000036000000}"/>
              </a:ext>
            </a:extLst>
          </p:cNvPr>
          <p:cNvPicPr>
            <a:picLocks noChangeAspect="1"/>
          </p:cNvPicPr>
          <p:nvPr/>
        </p:nvPicPr>
        <p:blipFill>
          <a:blip r:embed="rId3"/>
          <a:stretch>
            <a:fillRect/>
          </a:stretch>
        </p:blipFill>
        <p:spPr>
          <a:xfrm>
            <a:off x="5414963" y="5907088"/>
            <a:ext cx="0" cy="0"/>
          </a:xfrm>
          <a:prstGeom prst="rect">
            <a:avLst/>
          </a:prstGeom>
        </p:spPr>
      </p:pic>
      <p:pic>
        <p:nvPicPr>
          <p:cNvPr id="175"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5872163" y="5907088"/>
            <a:ext cx="0" cy="0"/>
          </a:xfrm>
          <a:prstGeom prst="rect">
            <a:avLst/>
          </a:prstGeom>
        </p:spPr>
      </p:pic>
      <p:pic>
        <p:nvPicPr>
          <p:cNvPr id="176"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6329363" y="5907088"/>
            <a:ext cx="0" cy="0"/>
          </a:xfrm>
          <a:prstGeom prst="rect">
            <a:avLst/>
          </a:prstGeom>
        </p:spPr>
      </p:pic>
      <p:pic>
        <p:nvPicPr>
          <p:cNvPr id="177"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6786563" y="5907088"/>
            <a:ext cx="0" cy="0"/>
          </a:xfrm>
          <a:prstGeom prst="rect">
            <a:avLst/>
          </a:prstGeom>
        </p:spPr>
      </p:pic>
      <p:pic>
        <p:nvPicPr>
          <p:cNvPr id="178"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7196138" y="5907088"/>
            <a:ext cx="0" cy="0"/>
          </a:xfrm>
          <a:prstGeom prst="rect">
            <a:avLst/>
          </a:prstGeom>
        </p:spPr>
      </p:pic>
      <p:pic>
        <p:nvPicPr>
          <p:cNvPr id="179"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7653338" y="5907088"/>
            <a:ext cx="0" cy="0"/>
          </a:xfrm>
          <a:prstGeom prst="rect">
            <a:avLst/>
          </a:prstGeom>
        </p:spPr>
      </p:pic>
      <p:pic>
        <p:nvPicPr>
          <p:cNvPr id="181" name="Picture 1" descr="Inserted picture RelID:65">
            <a:extLst>
              <a:ext uri="{FF2B5EF4-FFF2-40B4-BE49-F238E27FC236}">
                <a16:creationId xmlns:a16="http://schemas.microsoft.com/office/drawing/2014/main" id="{00000000-0008-0000-0100-000042000000}"/>
              </a:ext>
            </a:extLst>
          </p:cNvPr>
          <p:cNvPicPr>
            <a:picLocks noChangeAspect="1"/>
          </p:cNvPicPr>
          <p:nvPr/>
        </p:nvPicPr>
        <p:blipFill>
          <a:blip r:embed="rId3"/>
          <a:stretch>
            <a:fillRect/>
          </a:stretch>
        </p:blipFill>
        <p:spPr>
          <a:xfrm>
            <a:off x="9072563" y="5364163"/>
            <a:ext cx="0" cy="0"/>
          </a:xfrm>
          <a:prstGeom prst="rect">
            <a:avLst/>
          </a:prstGeom>
        </p:spPr>
      </p:pic>
      <p:pic>
        <p:nvPicPr>
          <p:cNvPr id="182" name="Picture 1" descr="Inserted picture RelID:66">
            <a:extLst>
              <a:ext uri="{FF2B5EF4-FFF2-40B4-BE49-F238E27FC236}">
                <a16:creationId xmlns:a16="http://schemas.microsoft.com/office/drawing/2014/main" id="{00000000-0008-0000-0100-000043000000}"/>
              </a:ext>
            </a:extLst>
          </p:cNvPr>
          <p:cNvPicPr>
            <a:picLocks noChangeAspect="1"/>
          </p:cNvPicPr>
          <p:nvPr/>
        </p:nvPicPr>
        <p:blipFill>
          <a:blip r:embed="rId3"/>
          <a:stretch>
            <a:fillRect/>
          </a:stretch>
        </p:blipFill>
        <p:spPr>
          <a:xfrm>
            <a:off x="9072563" y="5907088"/>
            <a:ext cx="0" cy="0"/>
          </a:xfrm>
          <a:prstGeom prst="rect">
            <a:avLst/>
          </a:prstGeom>
        </p:spPr>
      </p:pic>
      <p:graphicFrame>
        <p:nvGraphicFramePr>
          <p:cNvPr id="192" name="Tableau 191">
            <a:extLst>
              <a:ext uri="{FF2B5EF4-FFF2-40B4-BE49-F238E27FC236}">
                <a16:creationId xmlns:a16="http://schemas.microsoft.com/office/drawing/2014/main" id="{F3511666-7B53-45D7-8C65-DBD195F07634}"/>
              </a:ext>
            </a:extLst>
          </p:cNvPr>
          <p:cNvGraphicFramePr>
            <a:graphicFrameLocks noGrp="1"/>
          </p:cNvGraphicFramePr>
          <p:nvPr>
            <p:extLst>
              <p:ext uri="{D42A27DB-BD31-4B8C-83A1-F6EECF244321}">
                <p14:modId xmlns:p14="http://schemas.microsoft.com/office/powerpoint/2010/main" val="889802819"/>
              </p:ext>
            </p:extLst>
          </p:nvPr>
        </p:nvGraphicFramePr>
        <p:xfrm>
          <a:off x="7355975" y="2325153"/>
          <a:ext cx="1693909" cy="1311216"/>
        </p:xfrm>
        <a:graphic>
          <a:graphicData uri="http://schemas.openxmlformats.org/drawingml/2006/table">
            <a:tbl>
              <a:tblPr>
                <a:tableStyleId>{08FB837D-C827-4EFA-A057-4D05807E0F7C}</a:tableStyleId>
              </a:tblPr>
              <a:tblGrid>
                <a:gridCol w="419946">
                  <a:extLst>
                    <a:ext uri="{9D8B030D-6E8A-4147-A177-3AD203B41FA5}">
                      <a16:colId xmlns:a16="http://schemas.microsoft.com/office/drawing/2014/main" val="1646023534"/>
                    </a:ext>
                  </a:extLst>
                </a:gridCol>
                <a:gridCol w="179528">
                  <a:extLst>
                    <a:ext uri="{9D8B030D-6E8A-4147-A177-3AD203B41FA5}">
                      <a16:colId xmlns:a16="http://schemas.microsoft.com/office/drawing/2014/main" val="428113946"/>
                    </a:ext>
                  </a:extLst>
                </a:gridCol>
                <a:gridCol w="1094435">
                  <a:extLst>
                    <a:ext uri="{9D8B030D-6E8A-4147-A177-3AD203B41FA5}">
                      <a16:colId xmlns:a16="http://schemas.microsoft.com/office/drawing/2014/main" val="506308267"/>
                    </a:ext>
                  </a:extLst>
                </a:gridCol>
              </a:tblGrid>
              <a:tr h="185361">
                <a:tc>
                  <a:txBody>
                    <a:bodyPr/>
                    <a:lstStyle/>
                    <a:p>
                      <a:pPr marL="0" algn="l" defTabSz="685800" rtl="0" eaLnBrk="1" fontAlgn="b" latinLnBrk="0" hangingPunct="1"/>
                      <a:r>
                        <a:rPr lang="fr-FR" sz="800" u="none" strike="noStrike" kern="1200" dirty="0">
                          <a:solidFill>
                            <a:schemeClr val="tx1"/>
                          </a:solidFill>
                          <a:effectLst/>
                          <a:latin typeface="Calibri" panose="020F0502020204030204"/>
                          <a:ea typeface="+mn-ea"/>
                          <a:cs typeface="+mn-cs"/>
                        </a:rPr>
                        <a:t>A définir</a:t>
                      </a:r>
                    </a:p>
                  </a:txBody>
                  <a:tcPr marL="9525" marR="9525" marT="9525" marB="0" anchor="ctr"/>
                </a:tc>
                <a:tc>
                  <a:txBody>
                    <a:bodyPr/>
                    <a:lstStyle/>
                    <a:p>
                      <a:pPr marL="0" algn="ctr" defTabSz="685800" rtl="0" eaLnBrk="1" fontAlgn="b" latinLnBrk="0" hangingPunct="1"/>
                      <a:r>
                        <a:rPr lang="fr-FR" sz="800" b="0" i="0" u="none" strike="noStrike" kern="1200" dirty="0">
                          <a:solidFill>
                            <a:srgbClr val="333333"/>
                          </a:solidFill>
                          <a:effectLst/>
                          <a:latin typeface="Arial" panose="020B0604020202020204" pitchFamily="34" charset="0"/>
                          <a:ea typeface="+mn-ea"/>
                          <a:cs typeface="+mn-cs"/>
                        </a:rPr>
                        <a:t>2</a:t>
                      </a:r>
                    </a:p>
                  </a:txBody>
                  <a:tcPr marL="9525" marR="9525" marT="9525" marB="0" anchor="ctr"/>
                </a:tc>
                <a:tc>
                  <a:txBody>
                    <a:bodyPr/>
                    <a:lstStyle/>
                    <a:p>
                      <a:pPr marL="0" algn="l" defTabSz="685800" rtl="0" eaLnBrk="1" fontAlgn="b" latinLnBrk="0" hangingPunct="1"/>
                      <a:r>
                        <a:rPr lang="fr-FR" sz="800" u="none" strike="noStrike" kern="1200" dirty="0">
                          <a:solidFill>
                            <a:schemeClr val="tx1"/>
                          </a:solidFill>
                          <a:effectLst/>
                          <a:latin typeface="Calibri" panose="020F0502020204030204"/>
                          <a:ea typeface="+mn-ea"/>
                          <a:cs typeface="+mn-cs"/>
                        </a:rPr>
                        <a:t>non défini par le secteur</a:t>
                      </a:r>
                    </a:p>
                  </a:txBody>
                  <a:tcPr marL="9525" marR="9525" marT="9525" marB="0" anchor="ctr"/>
                </a:tc>
                <a:extLst>
                  <a:ext uri="{0D108BD9-81ED-4DB2-BD59-A6C34878D82A}">
                    <a16:rowId xmlns:a16="http://schemas.microsoft.com/office/drawing/2014/main" val="3806055425"/>
                  </a:ext>
                </a:extLst>
              </a:tr>
              <a:tr h="185361">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fr-FR" sz="800" u="none" strike="noStrike" dirty="0">
                          <a:effectLst/>
                        </a:rPr>
                        <a:t>Mineur :</a:t>
                      </a:r>
                      <a:endParaRPr lang="fr-FR" sz="800" b="0" i="0" u="none" strike="noStrike" dirty="0">
                        <a:solidFill>
                          <a:srgbClr val="333333"/>
                        </a:solidFill>
                        <a:effectLst/>
                        <a:latin typeface="Arial" panose="020B0604020202020204" pitchFamily="34" charset="0"/>
                      </a:endParaRPr>
                    </a:p>
                  </a:txBody>
                  <a:tcPr marL="9525" marR="9525" marT="9525" marB="0"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r>
                        <a:rPr lang="fr-FR" sz="800" b="0" i="0" u="none" strike="noStrike" dirty="0">
                          <a:solidFill>
                            <a:srgbClr val="333333"/>
                          </a:solidFill>
                          <a:effectLst/>
                          <a:latin typeface="Arial" panose="020B0604020202020204" pitchFamily="34" charset="0"/>
                        </a:rPr>
                        <a:t>3</a:t>
                      </a:r>
                    </a:p>
                  </a:txBody>
                  <a:tcPr marL="9525" marR="9525" marT="9525" marB="0"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fr-FR" sz="800" u="none" strike="noStrike" dirty="0">
                          <a:effectLst/>
                        </a:rPr>
                        <a:t>Corps étrangers, coupures ou sutures</a:t>
                      </a:r>
                      <a:endParaRPr lang="fr-FR" sz="8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64585293"/>
                  </a:ext>
                </a:extLst>
              </a:tr>
              <a:tr h="274233">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fr-FR" sz="800" u="none" strike="noStrike" dirty="0">
                          <a:effectLst/>
                        </a:rPr>
                        <a:t>Grave :</a:t>
                      </a:r>
                      <a:endParaRPr lang="fr-FR" sz="800" b="0" i="0" u="none" strike="noStrike" dirty="0">
                        <a:solidFill>
                          <a:srgbClr val="333333"/>
                        </a:solidFill>
                        <a:effectLst/>
                        <a:latin typeface="Arial" panose="020B0604020202020204" pitchFamily="34" charset="0"/>
                      </a:endParaRPr>
                    </a:p>
                  </a:txBody>
                  <a:tcPr marL="9525" marR="9525" marT="9525" marB="0"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endParaRPr lang="fr-FR" sz="800" b="0" i="0" u="none" strike="noStrike" dirty="0">
                        <a:solidFill>
                          <a:srgbClr val="333333"/>
                        </a:solidFill>
                        <a:effectLst/>
                        <a:latin typeface="Arial" panose="020B0604020202020204" pitchFamily="34" charset="0"/>
                      </a:endParaRPr>
                    </a:p>
                  </a:txBody>
                  <a:tcPr marL="9525" marR="9525" marT="9525" marB="0"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fr-FR" sz="800" u="none" strike="noStrike" dirty="0">
                          <a:effectLst/>
                        </a:rPr>
                        <a:t>Potentiel de fractures, foulures, chocs, ecchymoses, entorses, traumatismes</a:t>
                      </a:r>
                      <a:endParaRPr lang="fr-FR" sz="8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43735973"/>
                  </a:ext>
                </a:extLst>
              </a:tr>
              <a:tr h="274233">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fr-FR" sz="800" u="none" strike="noStrike" dirty="0">
                          <a:effectLst/>
                        </a:rPr>
                        <a:t>Majeur :</a:t>
                      </a:r>
                      <a:endParaRPr lang="fr-FR" sz="800" b="0" i="0" u="none" strike="noStrike" dirty="0">
                        <a:solidFill>
                          <a:srgbClr val="333333"/>
                        </a:solidFill>
                        <a:effectLst/>
                        <a:latin typeface="Arial" panose="020B0604020202020204" pitchFamily="34" charset="0"/>
                      </a:endParaRPr>
                    </a:p>
                  </a:txBody>
                  <a:tcPr marL="9525" marR="9525" marT="9525" marB="0"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endParaRPr lang="fr-FR" sz="800" b="0" i="0" u="none" strike="noStrike" dirty="0">
                        <a:solidFill>
                          <a:srgbClr val="333333"/>
                        </a:solidFill>
                        <a:effectLst/>
                        <a:latin typeface="Arial" panose="020B0604020202020204" pitchFamily="34" charset="0"/>
                      </a:endParaRPr>
                    </a:p>
                  </a:txBody>
                  <a:tcPr marL="9525" marR="9525" marT="9525" marB="0"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fr-FR" sz="800" u="none" strike="noStrike" dirty="0">
                          <a:effectLst/>
                        </a:rPr>
                        <a:t>Potentiel de séquelles définitives, amputations, brûlures graves, décès</a:t>
                      </a:r>
                      <a:endParaRPr lang="fr-FR" sz="8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93026784"/>
                  </a:ext>
                </a:extLst>
              </a:tr>
            </a:tbl>
          </a:graphicData>
        </a:graphic>
      </p:graphicFrame>
      <p:pic>
        <p:nvPicPr>
          <p:cNvPr id="121" name="Picture 1" descr="Inserted picture RelID:17">
            <a:extLst>
              <a:ext uri="{FF2B5EF4-FFF2-40B4-BE49-F238E27FC236}">
                <a16:creationId xmlns:a16="http://schemas.microsoft.com/office/drawing/2014/main" id="{00000000-0008-0000-0100-000012000000}"/>
              </a:ext>
            </a:extLst>
          </p:cNvPr>
          <p:cNvPicPr>
            <a:picLocks noChangeAspect="1"/>
          </p:cNvPicPr>
          <p:nvPr/>
        </p:nvPicPr>
        <p:blipFill>
          <a:blip r:embed="rId3"/>
          <a:stretch>
            <a:fillRect/>
          </a:stretch>
        </p:blipFill>
        <p:spPr>
          <a:xfrm>
            <a:off x="8613775" y="5373688"/>
            <a:ext cx="0" cy="0"/>
          </a:xfrm>
          <a:prstGeom prst="rect">
            <a:avLst/>
          </a:prstGeom>
        </p:spPr>
      </p:pic>
      <p:pic>
        <p:nvPicPr>
          <p:cNvPr id="122" name="Picture 1" descr="Inserted picture RelID:18">
            <a:extLst>
              <a:ext uri="{FF2B5EF4-FFF2-40B4-BE49-F238E27FC236}">
                <a16:creationId xmlns:a16="http://schemas.microsoft.com/office/drawing/2014/main" id="{00000000-0008-0000-0100-000013000000}"/>
              </a:ext>
            </a:extLst>
          </p:cNvPr>
          <p:cNvPicPr>
            <a:picLocks noChangeAspect="1"/>
          </p:cNvPicPr>
          <p:nvPr/>
        </p:nvPicPr>
        <p:blipFill>
          <a:blip r:embed="rId3"/>
          <a:stretch>
            <a:fillRect/>
          </a:stretch>
        </p:blipFill>
        <p:spPr>
          <a:xfrm>
            <a:off x="8613775" y="5916613"/>
            <a:ext cx="0" cy="0"/>
          </a:xfrm>
          <a:prstGeom prst="rect">
            <a:avLst/>
          </a:prstGeom>
        </p:spPr>
      </p:pic>
      <p:pic>
        <p:nvPicPr>
          <p:cNvPr id="127" name="Picture 1" descr="Inserted picture RelID:22">
            <a:extLst>
              <a:ext uri="{FF2B5EF4-FFF2-40B4-BE49-F238E27FC236}">
                <a16:creationId xmlns:a16="http://schemas.microsoft.com/office/drawing/2014/main" id="{00000000-0008-0000-0100-000017000000}"/>
              </a:ext>
            </a:extLst>
          </p:cNvPr>
          <p:cNvPicPr>
            <a:picLocks noChangeAspect="1"/>
          </p:cNvPicPr>
          <p:nvPr/>
        </p:nvPicPr>
        <p:blipFill>
          <a:blip r:embed="rId3"/>
          <a:stretch>
            <a:fillRect/>
          </a:stretch>
        </p:blipFill>
        <p:spPr>
          <a:xfrm>
            <a:off x="8137525" y="5916613"/>
            <a:ext cx="0" cy="0"/>
          </a:xfrm>
          <a:prstGeom prst="rect">
            <a:avLst/>
          </a:prstGeom>
        </p:spPr>
      </p:pic>
      <p:pic>
        <p:nvPicPr>
          <p:cNvPr id="197" name="Picture 1" descr="Inserted picture RelID:50">
            <a:extLst>
              <a:ext uri="{FF2B5EF4-FFF2-40B4-BE49-F238E27FC236}">
                <a16:creationId xmlns:a16="http://schemas.microsoft.com/office/drawing/2014/main" id="{00000000-0008-0000-0100-000033000000}"/>
              </a:ext>
            </a:extLst>
          </p:cNvPr>
          <p:cNvPicPr>
            <a:picLocks noChangeAspect="1"/>
          </p:cNvPicPr>
          <p:nvPr/>
        </p:nvPicPr>
        <p:blipFill>
          <a:blip r:embed="rId3"/>
          <a:stretch>
            <a:fillRect/>
          </a:stretch>
        </p:blipFill>
        <p:spPr>
          <a:xfrm>
            <a:off x="4089400" y="5916613"/>
            <a:ext cx="0" cy="0"/>
          </a:xfrm>
          <a:prstGeom prst="rect">
            <a:avLst/>
          </a:prstGeom>
        </p:spPr>
      </p:pic>
      <p:pic>
        <p:nvPicPr>
          <p:cNvPr id="198" name="Picture 1" descr="Inserted picture RelID:51">
            <a:extLst>
              <a:ext uri="{FF2B5EF4-FFF2-40B4-BE49-F238E27FC236}">
                <a16:creationId xmlns:a16="http://schemas.microsoft.com/office/drawing/2014/main" id="{00000000-0008-0000-0100-000034000000}"/>
              </a:ext>
            </a:extLst>
          </p:cNvPr>
          <p:cNvPicPr>
            <a:picLocks noChangeAspect="1"/>
          </p:cNvPicPr>
          <p:nvPr/>
        </p:nvPicPr>
        <p:blipFill>
          <a:blip r:embed="rId3"/>
          <a:stretch>
            <a:fillRect/>
          </a:stretch>
        </p:blipFill>
        <p:spPr>
          <a:xfrm>
            <a:off x="4508500" y="5916613"/>
            <a:ext cx="0" cy="0"/>
          </a:xfrm>
          <a:prstGeom prst="rect">
            <a:avLst/>
          </a:prstGeom>
        </p:spPr>
      </p:pic>
      <p:pic>
        <p:nvPicPr>
          <p:cNvPr id="199" name="Picture 1" descr="Inserted picture RelID:52">
            <a:extLst>
              <a:ext uri="{FF2B5EF4-FFF2-40B4-BE49-F238E27FC236}">
                <a16:creationId xmlns:a16="http://schemas.microsoft.com/office/drawing/2014/main" id="{00000000-0008-0000-0100-000035000000}"/>
              </a:ext>
            </a:extLst>
          </p:cNvPr>
          <p:cNvPicPr>
            <a:picLocks noChangeAspect="1"/>
          </p:cNvPicPr>
          <p:nvPr/>
        </p:nvPicPr>
        <p:blipFill>
          <a:blip r:embed="rId3"/>
          <a:stretch>
            <a:fillRect/>
          </a:stretch>
        </p:blipFill>
        <p:spPr>
          <a:xfrm>
            <a:off x="4965700" y="5916613"/>
            <a:ext cx="0" cy="0"/>
          </a:xfrm>
          <a:prstGeom prst="rect">
            <a:avLst/>
          </a:prstGeom>
        </p:spPr>
      </p:pic>
      <p:pic>
        <p:nvPicPr>
          <p:cNvPr id="200" name="Picture 1" descr="Inserted picture RelID:53">
            <a:extLst>
              <a:ext uri="{FF2B5EF4-FFF2-40B4-BE49-F238E27FC236}">
                <a16:creationId xmlns:a16="http://schemas.microsoft.com/office/drawing/2014/main" id="{00000000-0008-0000-0100-000036000000}"/>
              </a:ext>
            </a:extLst>
          </p:cNvPr>
          <p:cNvPicPr>
            <a:picLocks noChangeAspect="1"/>
          </p:cNvPicPr>
          <p:nvPr/>
        </p:nvPicPr>
        <p:blipFill>
          <a:blip r:embed="rId3"/>
          <a:stretch>
            <a:fillRect/>
          </a:stretch>
        </p:blipFill>
        <p:spPr>
          <a:xfrm>
            <a:off x="5422900" y="5916613"/>
            <a:ext cx="0" cy="0"/>
          </a:xfrm>
          <a:prstGeom prst="rect">
            <a:avLst/>
          </a:prstGeom>
        </p:spPr>
      </p:pic>
      <p:pic>
        <p:nvPicPr>
          <p:cNvPr id="201"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5880100" y="5916613"/>
            <a:ext cx="0" cy="0"/>
          </a:xfrm>
          <a:prstGeom prst="rect">
            <a:avLst/>
          </a:prstGeom>
        </p:spPr>
      </p:pic>
      <p:pic>
        <p:nvPicPr>
          <p:cNvPr id="202"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6337300" y="5916613"/>
            <a:ext cx="0" cy="0"/>
          </a:xfrm>
          <a:prstGeom prst="rect">
            <a:avLst/>
          </a:prstGeom>
        </p:spPr>
      </p:pic>
      <p:pic>
        <p:nvPicPr>
          <p:cNvPr id="203"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6794500" y="5916613"/>
            <a:ext cx="0" cy="0"/>
          </a:xfrm>
          <a:prstGeom prst="rect">
            <a:avLst/>
          </a:prstGeom>
        </p:spPr>
      </p:pic>
      <p:pic>
        <p:nvPicPr>
          <p:cNvPr id="204"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7204075" y="5916613"/>
            <a:ext cx="0" cy="0"/>
          </a:xfrm>
          <a:prstGeom prst="rect">
            <a:avLst/>
          </a:prstGeom>
        </p:spPr>
      </p:pic>
      <p:pic>
        <p:nvPicPr>
          <p:cNvPr id="205"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7661275" y="5916613"/>
            <a:ext cx="0" cy="0"/>
          </a:xfrm>
          <a:prstGeom prst="rect">
            <a:avLst/>
          </a:prstGeom>
        </p:spPr>
      </p:pic>
      <p:pic>
        <p:nvPicPr>
          <p:cNvPr id="208" name="Picture 1" descr="Inserted picture RelID:65">
            <a:extLst>
              <a:ext uri="{FF2B5EF4-FFF2-40B4-BE49-F238E27FC236}">
                <a16:creationId xmlns:a16="http://schemas.microsoft.com/office/drawing/2014/main" id="{00000000-0008-0000-0100-000042000000}"/>
              </a:ext>
            </a:extLst>
          </p:cNvPr>
          <p:cNvPicPr>
            <a:picLocks noChangeAspect="1"/>
          </p:cNvPicPr>
          <p:nvPr/>
        </p:nvPicPr>
        <p:blipFill>
          <a:blip r:embed="rId3"/>
          <a:stretch>
            <a:fillRect/>
          </a:stretch>
        </p:blipFill>
        <p:spPr>
          <a:xfrm>
            <a:off x="9080500" y="5373688"/>
            <a:ext cx="0" cy="0"/>
          </a:xfrm>
          <a:prstGeom prst="rect">
            <a:avLst/>
          </a:prstGeom>
        </p:spPr>
      </p:pic>
      <p:pic>
        <p:nvPicPr>
          <p:cNvPr id="209" name="Picture 1" descr="Inserted picture RelID:66">
            <a:extLst>
              <a:ext uri="{FF2B5EF4-FFF2-40B4-BE49-F238E27FC236}">
                <a16:creationId xmlns:a16="http://schemas.microsoft.com/office/drawing/2014/main" id="{00000000-0008-0000-0100-000043000000}"/>
              </a:ext>
            </a:extLst>
          </p:cNvPr>
          <p:cNvPicPr>
            <a:picLocks noChangeAspect="1"/>
          </p:cNvPicPr>
          <p:nvPr/>
        </p:nvPicPr>
        <p:blipFill>
          <a:blip r:embed="rId3"/>
          <a:stretch>
            <a:fillRect/>
          </a:stretch>
        </p:blipFill>
        <p:spPr>
          <a:xfrm>
            <a:off x="9080500" y="5916613"/>
            <a:ext cx="0" cy="0"/>
          </a:xfrm>
          <a:prstGeom prst="rect">
            <a:avLst/>
          </a:prstGeom>
        </p:spPr>
      </p:pic>
      <p:pic>
        <p:nvPicPr>
          <p:cNvPr id="153" name="Picture 1" descr="Inserted picture RelID:17">
            <a:extLst>
              <a:ext uri="{FF2B5EF4-FFF2-40B4-BE49-F238E27FC236}">
                <a16:creationId xmlns:a16="http://schemas.microsoft.com/office/drawing/2014/main" id="{00000000-0008-0000-0100-000012000000}"/>
              </a:ext>
            </a:extLst>
          </p:cNvPr>
          <p:cNvPicPr>
            <a:picLocks noChangeAspect="1"/>
          </p:cNvPicPr>
          <p:nvPr/>
        </p:nvPicPr>
        <p:blipFill>
          <a:blip r:embed="rId3"/>
          <a:stretch>
            <a:fillRect/>
          </a:stretch>
        </p:blipFill>
        <p:spPr>
          <a:xfrm>
            <a:off x="8599488" y="5345113"/>
            <a:ext cx="0" cy="0"/>
          </a:xfrm>
          <a:prstGeom prst="rect">
            <a:avLst/>
          </a:prstGeom>
        </p:spPr>
      </p:pic>
      <p:pic>
        <p:nvPicPr>
          <p:cNvPr id="154" name="Picture 1" descr="Inserted picture RelID:18">
            <a:extLst>
              <a:ext uri="{FF2B5EF4-FFF2-40B4-BE49-F238E27FC236}">
                <a16:creationId xmlns:a16="http://schemas.microsoft.com/office/drawing/2014/main" id="{00000000-0008-0000-0100-000013000000}"/>
              </a:ext>
            </a:extLst>
          </p:cNvPr>
          <p:cNvPicPr>
            <a:picLocks noChangeAspect="1"/>
          </p:cNvPicPr>
          <p:nvPr/>
        </p:nvPicPr>
        <p:blipFill>
          <a:blip r:embed="rId3"/>
          <a:stretch>
            <a:fillRect/>
          </a:stretch>
        </p:blipFill>
        <p:spPr>
          <a:xfrm>
            <a:off x="8599488" y="5888038"/>
            <a:ext cx="0" cy="0"/>
          </a:xfrm>
          <a:prstGeom prst="rect">
            <a:avLst/>
          </a:prstGeom>
        </p:spPr>
      </p:pic>
      <p:pic>
        <p:nvPicPr>
          <p:cNvPr id="212" name="Picture 1" descr="Inserted picture RelID:22">
            <a:extLst>
              <a:ext uri="{FF2B5EF4-FFF2-40B4-BE49-F238E27FC236}">
                <a16:creationId xmlns:a16="http://schemas.microsoft.com/office/drawing/2014/main" id="{00000000-0008-0000-0100-000017000000}"/>
              </a:ext>
            </a:extLst>
          </p:cNvPr>
          <p:cNvPicPr>
            <a:picLocks noChangeAspect="1"/>
          </p:cNvPicPr>
          <p:nvPr/>
        </p:nvPicPr>
        <p:blipFill>
          <a:blip r:embed="rId3"/>
          <a:stretch>
            <a:fillRect/>
          </a:stretch>
        </p:blipFill>
        <p:spPr>
          <a:xfrm>
            <a:off x="8123238" y="5888038"/>
            <a:ext cx="0" cy="0"/>
          </a:xfrm>
          <a:prstGeom prst="rect">
            <a:avLst/>
          </a:prstGeom>
        </p:spPr>
      </p:pic>
      <p:pic>
        <p:nvPicPr>
          <p:cNvPr id="240" name="Picture 1" descr="Inserted picture RelID:50">
            <a:extLst>
              <a:ext uri="{FF2B5EF4-FFF2-40B4-BE49-F238E27FC236}">
                <a16:creationId xmlns:a16="http://schemas.microsoft.com/office/drawing/2014/main" id="{00000000-0008-0000-0100-000033000000}"/>
              </a:ext>
            </a:extLst>
          </p:cNvPr>
          <p:cNvPicPr>
            <a:picLocks noChangeAspect="1"/>
          </p:cNvPicPr>
          <p:nvPr/>
        </p:nvPicPr>
        <p:blipFill>
          <a:blip r:embed="rId3"/>
          <a:stretch>
            <a:fillRect/>
          </a:stretch>
        </p:blipFill>
        <p:spPr>
          <a:xfrm>
            <a:off x="4075113" y="5888038"/>
            <a:ext cx="0" cy="0"/>
          </a:xfrm>
          <a:prstGeom prst="rect">
            <a:avLst/>
          </a:prstGeom>
        </p:spPr>
      </p:pic>
      <p:pic>
        <p:nvPicPr>
          <p:cNvPr id="241" name="Picture 1" descr="Inserted picture RelID:51">
            <a:extLst>
              <a:ext uri="{FF2B5EF4-FFF2-40B4-BE49-F238E27FC236}">
                <a16:creationId xmlns:a16="http://schemas.microsoft.com/office/drawing/2014/main" id="{00000000-0008-0000-0100-000034000000}"/>
              </a:ext>
            </a:extLst>
          </p:cNvPr>
          <p:cNvPicPr>
            <a:picLocks noChangeAspect="1"/>
          </p:cNvPicPr>
          <p:nvPr/>
        </p:nvPicPr>
        <p:blipFill>
          <a:blip r:embed="rId3"/>
          <a:stretch>
            <a:fillRect/>
          </a:stretch>
        </p:blipFill>
        <p:spPr>
          <a:xfrm>
            <a:off x="4494213" y="5888038"/>
            <a:ext cx="0" cy="0"/>
          </a:xfrm>
          <a:prstGeom prst="rect">
            <a:avLst/>
          </a:prstGeom>
        </p:spPr>
      </p:pic>
      <p:pic>
        <p:nvPicPr>
          <p:cNvPr id="242" name="Picture 1" descr="Inserted picture RelID:52">
            <a:extLst>
              <a:ext uri="{FF2B5EF4-FFF2-40B4-BE49-F238E27FC236}">
                <a16:creationId xmlns:a16="http://schemas.microsoft.com/office/drawing/2014/main" id="{00000000-0008-0000-0100-000035000000}"/>
              </a:ext>
            </a:extLst>
          </p:cNvPr>
          <p:cNvPicPr>
            <a:picLocks noChangeAspect="1"/>
          </p:cNvPicPr>
          <p:nvPr/>
        </p:nvPicPr>
        <p:blipFill>
          <a:blip r:embed="rId3"/>
          <a:stretch>
            <a:fillRect/>
          </a:stretch>
        </p:blipFill>
        <p:spPr>
          <a:xfrm>
            <a:off x="4951413" y="5888038"/>
            <a:ext cx="0" cy="0"/>
          </a:xfrm>
          <a:prstGeom prst="rect">
            <a:avLst/>
          </a:prstGeom>
        </p:spPr>
      </p:pic>
      <p:pic>
        <p:nvPicPr>
          <p:cNvPr id="243" name="Picture 1" descr="Inserted picture RelID:53">
            <a:extLst>
              <a:ext uri="{FF2B5EF4-FFF2-40B4-BE49-F238E27FC236}">
                <a16:creationId xmlns:a16="http://schemas.microsoft.com/office/drawing/2014/main" id="{00000000-0008-0000-0100-000036000000}"/>
              </a:ext>
            </a:extLst>
          </p:cNvPr>
          <p:cNvPicPr>
            <a:picLocks noChangeAspect="1"/>
          </p:cNvPicPr>
          <p:nvPr/>
        </p:nvPicPr>
        <p:blipFill>
          <a:blip r:embed="rId3"/>
          <a:stretch>
            <a:fillRect/>
          </a:stretch>
        </p:blipFill>
        <p:spPr>
          <a:xfrm>
            <a:off x="5408613" y="5888038"/>
            <a:ext cx="0" cy="0"/>
          </a:xfrm>
          <a:prstGeom prst="rect">
            <a:avLst/>
          </a:prstGeom>
        </p:spPr>
      </p:pic>
      <p:pic>
        <p:nvPicPr>
          <p:cNvPr id="244"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5865813" y="5888038"/>
            <a:ext cx="0" cy="0"/>
          </a:xfrm>
          <a:prstGeom prst="rect">
            <a:avLst/>
          </a:prstGeom>
        </p:spPr>
      </p:pic>
      <p:pic>
        <p:nvPicPr>
          <p:cNvPr id="245"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6323013" y="5888038"/>
            <a:ext cx="0" cy="0"/>
          </a:xfrm>
          <a:prstGeom prst="rect">
            <a:avLst/>
          </a:prstGeom>
        </p:spPr>
      </p:pic>
      <p:pic>
        <p:nvPicPr>
          <p:cNvPr id="246"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6780213" y="5888038"/>
            <a:ext cx="0" cy="0"/>
          </a:xfrm>
          <a:prstGeom prst="rect">
            <a:avLst/>
          </a:prstGeom>
        </p:spPr>
      </p:pic>
      <p:pic>
        <p:nvPicPr>
          <p:cNvPr id="247"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7189788" y="5888038"/>
            <a:ext cx="0" cy="0"/>
          </a:xfrm>
          <a:prstGeom prst="rect">
            <a:avLst/>
          </a:prstGeom>
        </p:spPr>
      </p:pic>
      <p:pic>
        <p:nvPicPr>
          <p:cNvPr id="248"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7646988" y="5888038"/>
            <a:ext cx="0" cy="0"/>
          </a:xfrm>
          <a:prstGeom prst="rect">
            <a:avLst/>
          </a:prstGeom>
        </p:spPr>
      </p:pic>
      <p:pic>
        <p:nvPicPr>
          <p:cNvPr id="251" name="Picture 1" descr="Inserted picture RelID:65">
            <a:extLst>
              <a:ext uri="{FF2B5EF4-FFF2-40B4-BE49-F238E27FC236}">
                <a16:creationId xmlns:a16="http://schemas.microsoft.com/office/drawing/2014/main" id="{00000000-0008-0000-0100-000042000000}"/>
              </a:ext>
            </a:extLst>
          </p:cNvPr>
          <p:cNvPicPr>
            <a:picLocks noChangeAspect="1"/>
          </p:cNvPicPr>
          <p:nvPr/>
        </p:nvPicPr>
        <p:blipFill>
          <a:blip r:embed="rId3"/>
          <a:stretch>
            <a:fillRect/>
          </a:stretch>
        </p:blipFill>
        <p:spPr>
          <a:xfrm>
            <a:off x="9066213" y="5345113"/>
            <a:ext cx="0" cy="0"/>
          </a:xfrm>
          <a:prstGeom prst="rect">
            <a:avLst/>
          </a:prstGeom>
        </p:spPr>
      </p:pic>
      <p:pic>
        <p:nvPicPr>
          <p:cNvPr id="252" name="Picture 1" descr="Inserted picture RelID:66">
            <a:extLst>
              <a:ext uri="{FF2B5EF4-FFF2-40B4-BE49-F238E27FC236}">
                <a16:creationId xmlns:a16="http://schemas.microsoft.com/office/drawing/2014/main" id="{00000000-0008-0000-0100-000043000000}"/>
              </a:ext>
            </a:extLst>
          </p:cNvPr>
          <p:cNvPicPr>
            <a:picLocks noChangeAspect="1"/>
          </p:cNvPicPr>
          <p:nvPr/>
        </p:nvPicPr>
        <p:blipFill>
          <a:blip r:embed="rId3"/>
          <a:stretch>
            <a:fillRect/>
          </a:stretch>
        </p:blipFill>
        <p:spPr>
          <a:xfrm>
            <a:off x="9066213" y="5888038"/>
            <a:ext cx="0" cy="0"/>
          </a:xfrm>
          <a:prstGeom prst="rect">
            <a:avLst/>
          </a:prstGeom>
        </p:spPr>
      </p:pic>
      <p:pic>
        <p:nvPicPr>
          <p:cNvPr id="257" name="Picture 1" descr="Inserted picture RelID:17">
            <a:extLst>
              <a:ext uri="{FF2B5EF4-FFF2-40B4-BE49-F238E27FC236}">
                <a16:creationId xmlns:a16="http://schemas.microsoft.com/office/drawing/2014/main" id="{00000000-0008-0000-0100-000012000000}"/>
              </a:ext>
            </a:extLst>
          </p:cNvPr>
          <p:cNvPicPr>
            <a:picLocks noChangeAspect="1"/>
          </p:cNvPicPr>
          <p:nvPr/>
        </p:nvPicPr>
        <p:blipFill>
          <a:blip r:embed="rId3"/>
          <a:stretch>
            <a:fillRect/>
          </a:stretch>
        </p:blipFill>
        <p:spPr>
          <a:xfrm>
            <a:off x="8613775" y="5373688"/>
            <a:ext cx="0" cy="0"/>
          </a:xfrm>
          <a:prstGeom prst="rect">
            <a:avLst/>
          </a:prstGeom>
        </p:spPr>
      </p:pic>
      <p:pic>
        <p:nvPicPr>
          <p:cNvPr id="258" name="Picture 1" descr="Inserted picture RelID:18">
            <a:extLst>
              <a:ext uri="{FF2B5EF4-FFF2-40B4-BE49-F238E27FC236}">
                <a16:creationId xmlns:a16="http://schemas.microsoft.com/office/drawing/2014/main" id="{00000000-0008-0000-0100-000013000000}"/>
              </a:ext>
            </a:extLst>
          </p:cNvPr>
          <p:cNvPicPr>
            <a:picLocks noChangeAspect="1"/>
          </p:cNvPicPr>
          <p:nvPr/>
        </p:nvPicPr>
        <p:blipFill>
          <a:blip r:embed="rId3"/>
          <a:stretch>
            <a:fillRect/>
          </a:stretch>
        </p:blipFill>
        <p:spPr>
          <a:xfrm>
            <a:off x="8613775" y="5916613"/>
            <a:ext cx="0" cy="0"/>
          </a:xfrm>
          <a:prstGeom prst="rect">
            <a:avLst/>
          </a:prstGeom>
        </p:spPr>
      </p:pic>
      <p:pic>
        <p:nvPicPr>
          <p:cNvPr id="262" name="Picture 1" descr="Inserted picture RelID:22">
            <a:extLst>
              <a:ext uri="{FF2B5EF4-FFF2-40B4-BE49-F238E27FC236}">
                <a16:creationId xmlns:a16="http://schemas.microsoft.com/office/drawing/2014/main" id="{00000000-0008-0000-0100-000017000000}"/>
              </a:ext>
            </a:extLst>
          </p:cNvPr>
          <p:cNvPicPr>
            <a:picLocks noChangeAspect="1"/>
          </p:cNvPicPr>
          <p:nvPr/>
        </p:nvPicPr>
        <p:blipFill>
          <a:blip r:embed="rId3"/>
          <a:stretch>
            <a:fillRect/>
          </a:stretch>
        </p:blipFill>
        <p:spPr>
          <a:xfrm>
            <a:off x="8137525" y="5916613"/>
            <a:ext cx="0" cy="0"/>
          </a:xfrm>
          <a:prstGeom prst="rect">
            <a:avLst/>
          </a:prstGeom>
        </p:spPr>
      </p:pic>
      <p:pic>
        <p:nvPicPr>
          <p:cNvPr id="312" name="Picture 1" descr="Inserted picture RelID:50">
            <a:extLst>
              <a:ext uri="{FF2B5EF4-FFF2-40B4-BE49-F238E27FC236}">
                <a16:creationId xmlns:a16="http://schemas.microsoft.com/office/drawing/2014/main" id="{00000000-0008-0000-0100-000033000000}"/>
              </a:ext>
            </a:extLst>
          </p:cNvPr>
          <p:cNvPicPr>
            <a:picLocks noChangeAspect="1"/>
          </p:cNvPicPr>
          <p:nvPr/>
        </p:nvPicPr>
        <p:blipFill>
          <a:blip r:embed="rId3"/>
          <a:stretch>
            <a:fillRect/>
          </a:stretch>
        </p:blipFill>
        <p:spPr>
          <a:xfrm>
            <a:off x="4089400" y="5916613"/>
            <a:ext cx="0" cy="0"/>
          </a:xfrm>
          <a:prstGeom prst="rect">
            <a:avLst/>
          </a:prstGeom>
        </p:spPr>
      </p:pic>
      <p:pic>
        <p:nvPicPr>
          <p:cNvPr id="313" name="Picture 1" descr="Inserted picture RelID:51">
            <a:extLst>
              <a:ext uri="{FF2B5EF4-FFF2-40B4-BE49-F238E27FC236}">
                <a16:creationId xmlns:a16="http://schemas.microsoft.com/office/drawing/2014/main" id="{00000000-0008-0000-0100-000034000000}"/>
              </a:ext>
            </a:extLst>
          </p:cNvPr>
          <p:cNvPicPr>
            <a:picLocks noChangeAspect="1"/>
          </p:cNvPicPr>
          <p:nvPr/>
        </p:nvPicPr>
        <p:blipFill>
          <a:blip r:embed="rId3"/>
          <a:stretch>
            <a:fillRect/>
          </a:stretch>
        </p:blipFill>
        <p:spPr>
          <a:xfrm>
            <a:off x="4508500" y="5916613"/>
            <a:ext cx="0" cy="0"/>
          </a:xfrm>
          <a:prstGeom prst="rect">
            <a:avLst/>
          </a:prstGeom>
        </p:spPr>
      </p:pic>
      <p:pic>
        <p:nvPicPr>
          <p:cNvPr id="314" name="Picture 1" descr="Inserted picture RelID:52">
            <a:extLst>
              <a:ext uri="{FF2B5EF4-FFF2-40B4-BE49-F238E27FC236}">
                <a16:creationId xmlns:a16="http://schemas.microsoft.com/office/drawing/2014/main" id="{00000000-0008-0000-0100-000035000000}"/>
              </a:ext>
            </a:extLst>
          </p:cNvPr>
          <p:cNvPicPr>
            <a:picLocks noChangeAspect="1"/>
          </p:cNvPicPr>
          <p:nvPr/>
        </p:nvPicPr>
        <p:blipFill>
          <a:blip r:embed="rId3"/>
          <a:stretch>
            <a:fillRect/>
          </a:stretch>
        </p:blipFill>
        <p:spPr>
          <a:xfrm>
            <a:off x="4965700" y="5916613"/>
            <a:ext cx="0" cy="0"/>
          </a:xfrm>
          <a:prstGeom prst="rect">
            <a:avLst/>
          </a:prstGeom>
        </p:spPr>
      </p:pic>
      <p:pic>
        <p:nvPicPr>
          <p:cNvPr id="315" name="Picture 1" descr="Inserted picture RelID:53">
            <a:extLst>
              <a:ext uri="{FF2B5EF4-FFF2-40B4-BE49-F238E27FC236}">
                <a16:creationId xmlns:a16="http://schemas.microsoft.com/office/drawing/2014/main" id="{00000000-0008-0000-0100-000036000000}"/>
              </a:ext>
            </a:extLst>
          </p:cNvPr>
          <p:cNvPicPr>
            <a:picLocks noChangeAspect="1"/>
          </p:cNvPicPr>
          <p:nvPr/>
        </p:nvPicPr>
        <p:blipFill>
          <a:blip r:embed="rId3"/>
          <a:stretch>
            <a:fillRect/>
          </a:stretch>
        </p:blipFill>
        <p:spPr>
          <a:xfrm>
            <a:off x="5422900" y="5916613"/>
            <a:ext cx="0" cy="0"/>
          </a:xfrm>
          <a:prstGeom prst="rect">
            <a:avLst/>
          </a:prstGeom>
        </p:spPr>
      </p:pic>
      <p:pic>
        <p:nvPicPr>
          <p:cNvPr id="316"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5880100" y="5916613"/>
            <a:ext cx="0" cy="0"/>
          </a:xfrm>
          <a:prstGeom prst="rect">
            <a:avLst/>
          </a:prstGeom>
        </p:spPr>
      </p:pic>
      <p:pic>
        <p:nvPicPr>
          <p:cNvPr id="317"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6337300" y="5916613"/>
            <a:ext cx="0" cy="0"/>
          </a:xfrm>
          <a:prstGeom prst="rect">
            <a:avLst/>
          </a:prstGeom>
        </p:spPr>
      </p:pic>
      <p:pic>
        <p:nvPicPr>
          <p:cNvPr id="318"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6794500" y="5916613"/>
            <a:ext cx="0" cy="0"/>
          </a:xfrm>
          <a:prstGeom prst="rect">
            <a:avLst/>
          </a:prstGeom>
        </p:spPr>
      </p:pic>
      <p:pic>
        <p:nvPicPr>
          <p:cNvPr id="319"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7204075" y="5916613"/>
            <a:ext cx="0" cy="0"/>
          </a:xfrm>
          <a:prstGeom prst="rect">
            <a:avLst/>
          </a:prstGeom>
        </p:spPr>
      </p:pic>
      <p:pic>
        <p:nvPicPr>
          <p:cNvPr id="320"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7661275" y="5916613"/>
            <a:ext cx="0" cy="0"/>
          </a:xfrm>
          <a:prstGeom prst="rect">
            <a:avLst/>
          </a:prstGeom>
        </p:spPr>
      </p:pic>
      <p:pic>
        <p:nvPicPr>
          <p:cNvPr id="323" name="Picture 1" descr="Inserted picture RelID:65">
            <a:extLst>
              <a:ext uri="{FF2B5EF4-FFF2-40B4-BE49-F238E27FC236}">
                <a16:creationId xmlns:a16="http://schemas.microsoft.com/office/drawing/2014/main" id="{00000000-0008-0000-0100-000042000000}"/>
              </a:ext>
            </a:extLst>
          </p:cNvPr>
          <p:cNvPicPr>
            <a:picLocks noChangeAspect="1"/>
          </p:cNvPicPr>
          <p:nvPr/>
        </p:nvPicPr>
        <p:blipFill>
          <a:blip r:embed="rId3"/>
          <a:stretch>
            <a:fillRect/>
          </a:stretch>
        </p:blipFill>
        <p:spPr>
          <a:xfrm>
            <a:off x="9080500" y="5373688"/>
            <a:ext cx="0" cy="0"/>
          </a:xfrm>
          <a:prstGeom prst="rect">
            <a:avLst/>
          </a:prstGeom>
        </p:spPr>
      </p:pic>
      <p:pic>
        <p:nvPicPr>
          <p:cNvPr id="324" name="Picture 1" descr="Inserted picture RelID:66">
            <a:extLst>
              <a:ext uri="{FF2B5EF4-FFF2-40B4-BE49-F238E27FC236}">
                <a16:creationId xmlns:a16="http://schemas.microsoft.com/office/drawing/2014/main" id="{00000000-0008-0000-0100-000043000000}"/>
              </a:ext>
            </a:extLst>
          </p:cNvPr>
          <p:cNvPicPr>
            <a:picLocks noChangeAspect="1"/>
          </p:cNvPicPr>
          <p:nvPr/>
        </p:nvPicPr>
        <p:blipFill>
          <a:blip r:embed="rId3"/>
          <a:stretch>
            <a:fillRect/>
          </a:stretch>
        </p:blipFill>
        <p:spPr>
          <a:xfrm>
            <a:off x="9080500" y="5916613"/>
            <a:ext cx="0" cy="0"/>
          </a:xfrm>
          <a:prstGeom prst="rect">
            <a:avLst/>
          </a:prstGeom>
        </p:spPr>
      </p:pic>
      <p:pic>
        <p:nvPicPr>
          <p:cNvPr id="253" name="Picture 1" descr="Inserted picture RelID:17">
            <a:extLst>
              <a:ext uri="{FF2B5EF4-FFF2-40B4-BE49-F238E27FC236}">
                <a16:creationId xmlns:a16="http://schemas.microsoft.com/office/drawing/2014/main" id="{00000000-0008-0000-0100-000012000000}"/>
              </a:ext>
            </a:extLst>
          </p:cNvPr>
          <p:cNvPicPr>
            <a:picLocks noChangeAspect="1"/>
          </p:cNvPicPr>
          <p:nvPr/>
        </p:nvPicPr>
        <p:blipFill>
          <a:blip r:embed="rId3"/>
          <a:stretch>
            <a:fillRect/>
          </a:stretch>
        </p:blipFill>
        <p:spPr>
          <a:xfrm>
            <a:off x="8613775" y="5373688"/>
            <a:ext cx="0" cy="0"/>
          </a:xfrm>
          <a:prstGeom prst="rect">
            <a:avLst/>
          </a:prstGeom>
        </p:spPr>
      </p:pic>
      <p:pic>
        <p:nvPicPr>
          <p:cNvPr id="263" name="Picture 1" descr="Inserted picture RelID:18">
            <a:extLst>
              <a:ext uri="{FF2B5EF4-FFF2-40B4-BE49-F238E27FC236}">
                <a16:creationId xmlns:a16="http://schemas.microsoft.com/office/drawing/2014/main" id="{00000000-0008-0000-0100-000013000000}"/>
              </a:ext>
            </a:extLst>
          </p:cNvPr>
          <p:cNvPicPr>
            <a:picLocks noChangeAspect="1"/>
          </p:cNvPicPr>
          <p:nvPr/>
        </p:nvPicPr>
        <p:blipFill>
          <a:blip r:embed="rId3"/>
          <a:stretch>
            <a:fillRect/>
          </a:stretch>
        </p:blipFill>
        <p:spPr>
          <a:xfrm>
            <a:off x="8613775" y="5916613"/>
            <a:ext cx="0" cy="0"/>
          </a:xfrm>
          <a:prstGeom prst="rect">
            <a:avLst/>
          </a:prstGeom>
        </p:spPr>
      </p:pic>
      <p:pic>
        <p:nvPicPr>
          <p:cNvPr id="267" name="Picture 1" descr="Inserted picture RelID:22">
            <a:extLst>
              <a:ext uri="{FF2B5EF4-FFF2-40B4-BE49-F238E27FC236}">
                <a16:creationId xmlns:a16="http://schemas.microsoft.com/office/drawing/2014/main" id="{00000000-0008-0000-0100-000017000000}"/>
              </a:ext>
            </a:extLst>
          </p:cNvPr>
          <p:cNvPicPr>
            <a:picLocks noChangeAspect="1"/>
          </p:cNvPicPr>
          <p:nvPr/>
        </p:nvPicPr>
        <p:blipFill>
          <a:blip r:embed="rId3"/>
          <a:stretch>
            <a:fillRect/>
          </a:stretch>
        </p:blipFill>
        <p:spPr>
          <a:xfrm>
            <a:off x="8137525" y="5916613"/>
            <a:ext cx="0" cy="0"/>
          </a:xfrm>
          <a:prstGeom prst="rect">
            <a:avLst/>
          </a:prstGeom>
        </p:spPr>
      </p:pic>
      <p:pic>
        <p:nvPicPr>
          <p:cNvPr id="327" name="Picture 1" descr="Inserted picture RelID:50">
            <a:extLst>
              <a:ext uri="{FF2B5EF4-FFF2-40B4-BE49-F238E27FC236}">
                <a16:creationId xmlns:a16="http://schemas.microsoft.com/office/drawing/2014/main" id="{00000000-0008-0000-0100-000033000000}"/>
              </a:ext>
            </a:extLst>
          </p:cNvPr>
          <p:cNvPicPr>
            <a:picLocks noChangeAspect="1"/>
          </p:cNvPicPr>
          <p:nvPr/>
        </p:nvPicPr>
        <p:blipFill>
          <a:blip r:embed="rId3"/>
          <a:stretch>
            <a:fillRect/>
          </a:stretch>
        </p:blipFill>
        <p:spPr>
          <a:xfrm>
            <a:off x="4089400" y="5916613"/>
            <a:ext cx="0" cy="0"/>
          </a:xfrm>
          <a:prstGeom prst="rect">
            <a:avLst/>
          </a:prstGeom>
        </p:spPr>
      </p:pic>
      <p:pic>
        <p:nvPicPr>
          <p:cNvPr id="328" name="Picture 1" descr="Inserted picture RelID:51">
            <a:extLst>
              <a:ext uri="{FF2B5EF4-FFF2-40B4-BE49-F238E27FC236}">
                <a16:creationId xmlns:a16="http://schemas.microsoft.com/office/drawing/2014/main" id="{00000000-0008-0000-0100-000034000000}"/>
              </a:ext>
            </a:extLst>
          </p:cNvPr>
          <p:cNvPicPr>
            <a:picLocks noChangeAspect="1"/>
          </p:cNvPicPr>
          <p:nvPr/>
        </p:nvPicPr>
        <p:blipFill>
          <a:blip r:embed="rId3"/>
          <a:stretch>
            <a:fillRect/>
          </a:stretch>
        </p:blipFill>
        <p:spPr>
          <a:xfrm>
            <a:off x="4508500" y="5916613"/>
            <a:ext cx="0" cy="0"/>
          </a:xfrm>
          <a:prstGeom prst="rect">
            <a:avLst/>
          </a:prstGeom>
        </p:spPr>
      </p:pic>
      <p:pic>
        <p:nvPicPr>
          <p:cNvPr id="329" name="Picture 1" descr="Inserted picture RelID:52">
            <a:extLst>
              <a:ext uri="{FF2B5EF4-FFF2-40B4-BE49-F238E27FC236}">
                <a16:creationId xmlns:a16="http://schemas.microsoft.com/office/drawing/2014/main" id="{00000000-0008-0000-0100-000035000000}"/>
              </a:ext>
            </a:extLst>
          </p:cNvPr>
          <p:cNvPicPr>
            <a:picLocks noChangeAspect="1"/>
          </p:cNvPicPr>
          <p:nvPr/>
        </p:nvPicPr>
        <p:blipFill>
          <a:blip r:embed="rId3"/>
          <a:stretch>
            <a:fillRect/>
          </a:stretch>
        </p:blipFill>
        <p:spPr>
          <a:xfrm>
            <a:off x="4965700" y="5916613"/>
            <a:ext cx="0" cy="0"/>
          </a:xfrm>
          <a:prstGeom prst="rect">
            <a:avLst/>
          </a:prstGeom>
        </p:spPr>
      </p:pic>
      <p:pic>
        <p:nvPicPr>
          <p:cNvPr id="330" name="Picture 1" descr="Inserted picture RelID:53">
            <a:extLst>
              <a:ext uri="{FF2B5EF4-FFF2-40B4-BE49-F238E27FC236}">
                <a16:creationId xmlns:a16="http://schemas.microsoft.com/office/drawing/2014/main" id="{00000000-0008-0000-0100-000036000000}"/>
              </a:ext>
            </a:extLst>
          </p:cNvPr>
          <p:cNvPicPr>
            <a:picLocks noChangeAspect="1"/>
          </p:cNvPicPr>
          <p:nvPr/>
        </p:nvPicPr>
        <p:blipFill>
          <a:blip r:embed="rId3"/>
          <a:stretch>
            <a:fillRect/>
          </a:stretch>
        </p:blipFill>
        <p:spPr>
          <a:xfrm>
            <a:off x="5422900" y="5916613"/>
            <a:ext cx="0" cy="0"/>
          </a:xfrm>
          <a:prstGeom prst="rect">
            <a:avLst/>
          </a:prstGeom>
        </p:spPr>
      </p:pic>
      <p:pic>
        <p:nvPicPr>
          <p:cNvPr id="331"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5880100" y="5916613"/>
            <a:ext cx="0" cy="0"/>
          </a:xfrm>
          <a:prstGeom prst="rect">
            <a:avLst/>
          </a:prstGeom>
        </p:spPr>
      </p:pic>
      <p:pic>
        <p:nvPicPr>
          <p:cNvPr id="332"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6337300" y="5916613"/>
            <a:ext cx="0" cy="0"/>
          </a:xfrm>
          <a:prstGeom prst="rect">
            <a:avLst/>
          </a:prstGeom>
        </p:spPr>
      </p:pic>
      <p:pic>
        <p:nvPicPr>
          <p:cNvPr id="333"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6794500" y="5916613"/>
            <a:ext cx="0" cy="0"/>
          </a:xfrm>
          <a:prstGeom prst="rect">
            <a:avLst/>
          </a:prstGeom>
        </p:spPr>
      </p:pic>
      <p:pic>
        <p:nvPicPr>
          <p:cNvPr id="334"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7204075" y="5916613"/>
            <a:ext cx="0" cy="0"/>
          </a:xfrm>
          <a:prstGeom prst="rect">
            <a:avLst/>
          </a:prstGeom>
        </p:spPr>
      </p:pic>
      <p:pic>
        <p:nvPicPr>
          <p:cNvPr id="335"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7661275" y="5916613"/>
            <a:ext cx="0" cy="0"/>
          </a:xfrm>
          <a:prstGeom prst="rect">
            <a:avLst/>
          </a:prstGeom>
        </p:spPr>
      </p:pic>
      <p:pic>
        <p:nvPicPr>
          <p:cNvPr id="338" name="Picture 1" descr="Inserted picture RelID:65">
            <a:extLst>
              <a:ext uri="{FF2B5EF4-FFF2-40B4-BE49-F238E27FC236}">
                <a16:creationId xmlns:a16="http://schemas.microsoft.com/office/drawing/2014/main" id="{00000000-0008-0000-0100-000042000000}"/>
              </a:ext>
            </a:extLst>
          </p:cNvPr>
          <p:cNvPicPr>
            <a:picLocks noChangeAspect="1"/>
          </p:cNvPicPr>
          <p:nvPr/>
        </p:nvPicPr>
        <p:blipFill>
          <a:blip r:embed="rId3"/>
          <a:stretch>
            <a:fillRect/>
          </a:stretch>
        </p:blipFill>
        <p:spPr>
          <a:xfrm>
            <a:off x="9080500" y="5373688"/>
            <a:ext cx="0" cy="0"/>
          </a:xfrm>
          <a:prstGeom prst="rect">
            <a:avLst/>
          </a:prstGeom>
        </p:spPr>
      </p:pic>
      <p:pic>
        <p:nvPicPr>
          <p:cNvPr id="339" name="Picture 1" descr="Inserted picture RelID:66">
            <a:extLst>
              <a:ext uri="{FF2B5EF4-FFF2-40B4-BE49-F238E27FC236}">
                <a16:creationId xmlns:a16="http://schemas.microsoft.com/office/drawing/2014/main" id="{00000000-0008-0000-0100-000043000000}"/>
              </a:ext>
            </a:extLst>
          </p:cNvPr>
          <p:cNvPicPr>
            <a:picLocks noChangeAspect="1"/>
          </p:cNvPicPr>
          <p:nvPr/>
        </p:nvPicPr>
        <p:blipFill>
          <a:blip r:embed="rId3"/>
          <a:stretch>
            <a:fillRect/>
          </a:stretch>
        </p:blipFill>
        <p:spPr>
          <a:xfrm>
            <a:off x="9080500" y="5916613"/>
            <a:ext cx="0" cy="0"/>
          </a:xfrm>
          <a:prstGeom prst="rect">
            <a:avLst/>
          </a:prstGeom>
        </p:spPr>
      </p:pic>
      <p:pic>
        <p:nvPicPr>
          <p:cNvPr id="354" name="Picture 1" descr="Inserted picture RelID:17">
            <a:extLst>
              <a:ext uri="{FF2B5EF4-FFF2-40B4-BE49-F238E27FC236}">
                <a16:creationId xmlns:a16="http://schemas.microsoft.com/office/drawing/2014/main" id="{00000000-0008-0000-0100-000012000000}"/>
              </a:ext>
            </a:extLst>
          </p:cNvPr>
          <p:cNvPicPr>
            <a:picLocks noChangeAspect="1"/>
          </p:cNvPicPr>
          <p:nvPr/>
        </p:nvPicPr>
        <p:blipFill>
          <a:blip r:embed="rId3"/>
          <a:stretch>
            <a:fillRect/>
          </a:stretch>
        </p:blipFill>
        <p:spPr>
          <a:xfrm>
            <a:off x="8613775" y="5373688"/>
            <a:ext cx="0" cy="0"/>
          </a:xfrm>
          <a:prstGeom prst="rect">
            <a:avLst/>
          </a:prstGeom>
        </p:spPr>
      </p:pic>
      <p:pic>
        <p:nvPicPr>
          <p:cNvPr id="355" name="Picture 1" descr="Inserted picture RelID:18">
            <a:extLst>
              <a:ext uri="{FF2B5EF4-FFF2-40B4-BE49-F238E27FC236}">
                <a16:creationId xmlns:a16="http://schemas.microsoft.com/office/drawing/2014/main" id="{00000000-0008-0000-0100-000013000000}"/>
              </a:ext>
            </a:extLst>
          </p:cNvPr>
          <p:cNvPicPr>
            <a:picLocks noChangeAspect="1"/>
          </p:cNvPicPr>
          <p:nvPr/>
        </p:nvPicPr>
        <p:blipFill>
          <a:blip r:embed="rId3"/>
          <a:stretch>
            <a:fillRect/>
          </a:stretch>
        </p:blipFill>
        <p:spPr>
          <a:xfrm>
            <a:off x="8613775" y="5916613"/>
            <a:ext cx="0" cy="0"/>
          </a:xfrm>
          <a:prstGeom prst="rect">
            <a:avLst/>
          </a:prstGeom>
        </p:spPr>
      </p:pic>
      <p:pic>
        <p:nvPicPr>
          <p:cNvPr id="359" name="Picture 1" descr="Inserted picture RelID:22">
            <a:extLst>
              <a:ext uri="{FF2B5EF4-FFF2-40B4-BE49-F238E27FC236}">
                <a16:creationId xmlns:a16="http://schemas.microsoft.com/office/drawing/2014/main" id="{00000000-0008-0000-0100-000017000000}"/>
              </a:ext>
            </a:extLst>
          </p:cNvPr>
          <p:cNvPicPr>
            <a:picLocks noChangeAspect="1"/>
          </p:cNvPicPr>
          <p:nvPr/>
        </p:nvPicPr>
        <p:blipFill>
          <a:blip r:embed="rId3"/>
          <a:stretch>
            <a:fillRect/>
          </a:stretch>
        </p:blipFill>
        <p:spPr>
          <a:xfrm>
            <a:off x="8137525" y="5916613"/>
            <a:ext cx="0" cy="0"/>
          </a:xfrm>
          <a:prstGeom prst="rect">
            <a:avLst/>
          </a:prstGeom>
        </p:spPr>
      </p:pic>
      <p:pic>
        <p:nvPicPr>
          <p:cNvPr id="387" name="Picture 1" descr="Inserted picture RelID:50">
            <a:extLst>
              <a:ext uri="{FF2B5EF4-FFF2-40B4-BE49-F238E27FC236}">
                <a16:creationId xmlns:a16="http://schemas.microsoft.com/office/drawing/2014/main" id="{00000000-0008-0000-0100-000033000000}"/>
              </a:ext>
            </a:extLst>
          </p:cNvPr>
          <p:cNvPicPr>
            <a:picLocks noChangeAspect="1"/>
          </p:cNvPicPr>
          <p:nvPr/>
        </p:nvPicPr>
        <p:blipFill>
          <a:blip r:embed="rId3"/>
          <a:stretch>
            <a:fillRect/>
          </a:stretch>
        </p:blipFill>
        <p:spPr>
          <a:xfrm>
            <a:off x="4089400" y="5916613"/>
            <a:ext cx="0" cy="0"/>
          </a:xfrm>
          <a:prstGeom prst="rect">
            <a:avLst/>
          </a:prstGeom>
        </p:spPr>
      </p:pic>
      <p:pic>
        <p:nvPicPr>
          <p:cNvPr id="388" name="Picture 1" descr="Inserted picture RelID:51">
            <a:extLst>
              <a:ext uri="{FF2B5EF4-FFF2-40B4-BE49-F238E27FC236}">
                <a16:creationId xmlns:a16="http://schemas.microsoft.com/office/drawing/2014/main" id="{00000000-0008-0000-0100-000034000000}"/>
              </a:ext>
            </a:extLst>
          </p:cNvPr>
          <p:cNvPicPr>
            <a:picLocks noChangeAspect="1"/>
          </p:cNvPicPr>
          <p:nvPr/>
        </p:nvPicPr>
        <p:blipFill>
          <a:blip r:embed="rId3"/>
          <a:stretch>
            <a:fillRect/>
          </a:stretch>
        </p:blipFill>
        <p:spPr>
          <a:xfrm>
            <a:off x="4508500" y="5916613"/>
            <a:ext cx="0" cy="0"/>
          </a:xfrm>
          <a:prstGeom prst="rect">
            <a:avLst/>
          </a:prstGeom>
        </p:spPr>
      </p:pic>
      <p:pic>
        <p:nvPicPr>
          <p:cNvPr id="389" name="Picture 1" descr="Inserted picture RelID:52">
            <a:extLst>
              <a:ext uri="{FF2B5EF4-FFF2-40B4-BE49-F238E27FC236}">
                <a16:creationId xmlns:a16="http://schemas.microsoft.com/office/drawing/2014/main" id="{00000000-0008-0000-0100-000035000000}"/>
              </a:ext>
            </a:extLst>
          </p:cNvPr>
          <p:cNvPicPr>
            <a:picLocks noChangeAspect="1"/>
          </p:cNvPicPr>
          <p:nvPr/>
        </p:nvPicPr>
        <p:blipFill>
          <a:blip r:embed="rId3"/>
          <a:stretch>
            <a:fillRect/>
          </a:stretch>
        </p:blipFill>
        <p:spPr>
          <a:xfrm>
            <a:off x="4965700" y="5916613"/>
            <a:ext cx="0" cy="0"/>
          </a:xfrm>
          <a:prstGeom prst="rect">
            <a:avLst/>
          </a:prstGeom>
        </p:spPr>
      </p:pic>
      <p:pic>
        <p:nvPicPr>
          <p:cNvPr id="390" name="Picture 1" descr="Inserted picture RelID:53">
            <a:extLst>
              <a:ext uri="{FF2B5EF4-FFF2-40B4-BE49-F238E27FC236}">
                <a16:creationId xmlns:a16="http://schemas.microsoft.com/office/drawing/2014/main" id="{00000000-0008-0000-0100-000036000000}"/>
              </a:ext>
            </a:extLst>
          </p:cNvPr>
          <p:cNvPicPr>
            <a:picLocks noChangeAspect="1"/>
          </p:cNvPicPr>
          <p:nvPr/>
        </p:nvPicPr>
        <p:blipFill>
          <a:blip r:embed="rId3"/>
          <a:stretch>
            <a:fillRect/>
          </a:stretch>
        </p:blipFill>
        <p:spPr>
          <a:xfrm>
            <a:off x="5422900" y="5916613"/>
            <a:ext cx="0" cy="0"/>
          </a:xfrm>
          <a:prstGeom prst="rect">
            <a:avLst/>
          </a:prstGeom>
        </p:spPr>
      </p:pic>
      <p:pic>
        <p:nvPicPr>
          <p:cNvPr id="391"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5880100" y="5916613"/>
            <a:ext cx="0" cy="0"/>
          </a:xfrm>
          <a:prstGeom prst="rect">
            <a:avLst/>
          </a:prstGeom>
        </p:spPr>
      </p:pic>
      <p:pic>
        <p:nvPicPr>
          <p:cNvPr id="392"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6337300" y="5916613"/>
            <a:ext cx="0" cy="0"/>
          </a:xfrm>
          <a:prstGeom prst="rect">
            <a:avLst/>
          </a:prstGeom>
        </p:spPr>
      </p:pic>
      <p:pic>
        <p:nvPicPr>
          <p:cNvPr id="393"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6794500" y="5916613"/>
            <a:ext cx="0" cy="0"/>
          </a:xfrm>
          <a:prstGeom prst="rect">
            <a:avLst/>
          </a:prstGeom>
        </p:spPr>
      </p:pic>
      <p:pic>
        <p:nvPicPr>
          <p:cNvPr id="394"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7204075" y="5916613"/>
            <a:ext cx="0" cy="0"/>
          </a:xfrm>
          <a:prstGeom prst="rect">
            <a:avLst/>
          </a:prstGeom>
        </p:spPr>
      </p:pic>
      <p:pic>
        <p:nvPicPr>
          <p:cNvPr id="395"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7661275" y="5916613"/>
            <a:ext cx="0" cy="0"/>
          </a:xfrm>
          <a:prstGeom prst="rect">
            <a:avLst/>
          </a:prstGeom>
        </p:spPr>
      </p:pic>
      <p:pic>
        <p:nvPicPr>
          <p:cNvPr id="398" name="Picture 1" descr="Inserted picture RelID:65">
            <a:extLst>
              <a:ext uri="{FF2B5EF4-FFF2-40B4-BE49-F238E27FC236}">
                <a16:creationId xmlns:a16="http://schemas.microsoft.com/office/drawing/2014/main" id="{00000000-0008-0000-0100-000042000000}"/>
              </a:ext>
            </a:extLst>
          </p:cNvPr>
          <p:cNvPicPr>
            <a:picLocks noChangeAspect="1"/>
          </p:cNvPicPr>
          <p:nvPr/>
        </p:nvPicPr>
        <p:blipFill>
          <a:blip r:embed="rId3"/>
          <a:stretch>
            <a:fillRect/>
          </a:stretch>
        </p:blipFill>
        <p:spPr>
          <a:xfrm>
            <a:off x="9080500" y="5373688"/>
            <a:ext cx="0" cy="0"/>
          </a:xfrm>
          <a:prstGeom prst="rect">
            <a:avLst/>
          </a:prstGeom>
        </p:spPr>
      </p:pic>
      <p:pic>
        <p:nvPicPr>
          <p:cNvPr id="399" name="Picture 1" descr="Inserted picture RelID:66">
            <a:extLst>
              <a:ext uri="{FF2B5EF4-FFF2-40B4-BE49-F238E27FC236}">
                <a16:creationId xmlns:a16="http://schemas.microsoft.com/office/drawing/2014/main" id="{00000000-0008-0000-0100-000043000000}"/>
              </a:ext>
            </a:extLst>
          </p:cNvPr>
          <p:cNvPicPr>
            <a:picLocks noChangeAspect="1"/>
          </p:cNvPicPr>
          <p:nvPr/>
        </p:nvPicPr>
        <p:blipFill>
          <a:blip r:embed="rId3"/>
          <a:stretch>
            <a:fillRect/>
          </a:stretch>
        </p:blipFill>
        <p:spPr>
          <a:xfrm>
            <a:off x="9080500" y="5916613"/>
            <a:ext cx="0" cy="0"/>
          </a:xfrm>
          <a:prstGeom prst="rect">
            <a:avLst/>
          </a:prstGeom>
        </p:spPr>
      </p:pic>
      <p:pic>
        <p:nvPicPr>
          <p:cNvPr id="224" name="Picture 1" descr="Inserted picture RelID:17">
            <a:extLst>
              <a:ext uri="{FF2B5EF4-FFF2-40B4-BE49-F238E27FC236}">
                <a16:creationId xmlns:a16="http://schemas.microsoft.com/office/drawing/2014/main" id="{00000000-0008-0000-0100-000012000000}"/>
              </a:ext>
            </a:extLst>
          </p:cNvPr>
          <p:cNvPicPr>
            <a:picLocks noChangeAspect="1"/>
          </p:cNvPicPr>
          <p:nvPr/>
        </p:nvPicPr>
        <p:blipFill>
          <a:blip r:embed="rId3"/>
          <a:stretch>
            <a:fillRect/>
          </a:stretch>
        </p:blipFill>
        <p:spPr>
          <a:xfrm>
            <a:off x="8613775" y="5373688"/>
            <a:ext cx="0" cy="0"/>
          </a:xfrm>
          <a:prstGeom prst="rect">
            <a:avLst/>
          </a:prstGeom>
        </p:spPr>
      </p:pic>
      <p:pic>
        <p:nvPicPr>
          <p:cNvPr id="225" name="Picture 1" descr="Inserted picture RelID:18">
            <a:extLst>
              <a:ext uri="{FF2B5EF4-FFF2-40B4-BE49-F238E27FC236}">
                <a16:creationId xmlns:a16="http://schemas.microsoft.com/office/drawing/2014/main" id="{00000000-0008-0000-0100-000013000000}"/>
              </a:ext>
            </a:extLst>
          </p:cNvPr>
          <p:cNvPicPr>
            <a:picLocks noChangeAspect="1"/>
          </p:cNvPicPr>
          <p:nvPr/>
        </p:nvPicPr>
        <p:blipFill>
          <a:blip r:embed="rId3"/>
          <a:stretch>
            <a:fillRect/>
          </a:stretch>
        </p:blipFill>
        <p:spPr>
          <a:xfrm>
            <a:off x="8613775" y="5916613"/>
            <a:ext cx="0" cy="0"/>
          </a:xfrm>
          <a:prstGeom prst="rect">
            <a:avLst/>
          </a:prstGeom>
        </p:spPr>
      </p:pic>
      <p:pic>
        <p:nvPicPr>
          <p:cNvPr id="229" name="Picture 1" descr="Inserted picture RelID:22">
            <a:extLst>
              <a:ext uri="{FF2B5EF4-FFF2-40B4-BE49-F238E27FC236}">
                <a16:creationId xmlns:a16="http://schemas.microsoft.com/office/drawing/2014/main" id="{00000000-0008-0000-0100-000017000000}"/>
              </a:ext>
            </a:extLst>
          </p:cNvPr>
          <p:cNvPicPr>
            <a:picLocks noChangeAspect="1"/>
          </p:cNvPicPr>
          <p:nvPr/>
        </p:nvPicPr>
        <p:blipFill>
          <a:blip r:embed="rId3"/>
          <a:stretch>
            <a:fillRect/>
          </a:stretch>
        </p:blipFill>
        <p:spPr>
          <a:xfrm>
            <a:off x="8137525" y="5916613"/>
            <a:ext cx="0" cy="0"/>
          </a:xfrm>
          <a:prstGeom prst="rect">
            <a:avLst/>
          </a:prstGeom>
        </p:spPr>
      </p:pic>
      <p:pic>
        <p:nvPicPr>
          <p:cNvPr id="276" name="Picture 1" descr="Inserted picture RelID:50">
            <a:extLst>
              <a:ext uri="{FF2B5EF4-FFF2-40B4-BE49-F238E27FC236}">
                <a16:creationId xmlns:a16="http://schemas.microsoft.com/office/drawing/2014/main" id="{00000000-0008-0000-0100-000033000000}"/>
              </a:ext>
            </a:extLst>
          </p:cNvPr>
          <p:cNvPicPr>
            <a:picLocks noChangeAspect="1"/>
          </p:cNvPicPr>
          <p:nvPr/>
        </p:nvPicPr>
        <p:blipFill>
          <a:blip r:embed="rId3"/>
          <a:stretch>
            <a:fillRect/>
          </a:stretch>
        </p:blipFill>
        <p:spPr>
          <a:xfrm>
            <a:off x="4089400" y="5916613"/>
            <a:ext cx="0" cy="0"/>
          </a:xfrm>
          <a:prstGeom prst="rect">
            <a:avLst/>
          </a:prstGeom>
        </p:spPr>
      </p:pic>
      <p:pic>
        <p:nvPicPr>
          <p:cNvPr id="277" name="Picture 1" descr="Inserted picture RelID:51">
            <a:extLst>
              <a:ext uri="{FF2B5EF4-FFF2-40B4-BE49-F238E27FC236}">
                <a16:creationId xmlns:a16="http://schemas.microsoft.com/office/drawing/2014/main" id="{00000000-0008-0000-0100-000034000000}"/>
              </a:ext>
            </a:extLst>
          </p:cNvPr>
          <p:cNvPicPr>
            <a:picLocks noChangeAspect="1"/>
          </p:cNvPicPr>
          <p:nvPr/>
        </p:nvPicPr>
        <p:blipFill>
          <a:blip r:embed="rId3"/>
          <a:stretch>
            <a:fillRect/>
          </a:stretch>
        </p:blipFill>
        <p:spPr>
          <a:xfrm>
            <a:off x="4508500" y="5916613"/>
            <a:ext cx="0" cy="0"/>
          </a:xfrm>
          <a:prstGeom prst="rect">
            <a:avLst/>
          </a:prstGeom>
        </p:spPr>
      </p:pic>
      <p:pic>
        <p:nvPicPr>
          <p:cNvPr id="278" name="Picture 1" descr="Inserted picture RelID:52">
            <a:extLst>
              <a:ext uri="{FF2B5EF4-FFF2-40B4-BE49-F238E27FC236}">
                <a16:creationId xmlns:a16="http://schemas.microsoft.com/office/drawing/2014/main" id="{00000000-0008-0000-0100-000035000000}"/>
              </a:ext>
            </a:extLst>
          </p:cNvPr>
          <p:cNvPicPr>
            <a:picLocks noChangeAspect="1"/>
          </p:cNvPicPr>
          <p:nvPr/>
        </p:nvPicPr>
        <p:blipFill>
          <a:blip r:embed="rId3"/>
          <a:stretch>
            <a:fillRect/>
          </a:stretch>
        </p:blipFill>
        <p:spPr>
          <a:xfrm>
            <a:off x="4965700" y="5916613"/>
            <a:ext cx="0" cy="0"/>
          </a:xfrm>
          <a:prstGeom prst="rect">
            <a:avLst/>
          </a:prstGeom>
        </p:spPr>
      </p:pic>
      <p:pic>
        <p:nvPicPr>
          <p:cNvPr id="279" name="Picture 1" descr="Inserted picture RelID:53">
            <a:extLst>
              <a:ext uri="{FF2B5EF4-FFF2-40B4-BE49-F238E27FC236}">
                <a16:creationId xmlns:a16="http://schemas.microsoft.com/office/drawing/2014/main" id="{00000000-0008-0000-0100-000036000000}"/>
              </a:ext>
            </a:extLst>
          </p:cNvPr>
          <p:cNvPicPr>
            <a:picLocks noChangeAspect="1"/>
          </p:cNvPicPr>
          <p:nvPr/>
        </p:nvPicPr>
        <p:blipFill>
          <a:blip r:embed="rId3"/>
          <a:stretch>
            <a:fillRect/>
          </a:stretch>
        </p:blipFill>
        <p:spPr>
          <a:xfrm>
            <a:off x="5422900" y="5916613"/>
            <a:ext cx="0" cy="0"/>
          </a:xfrm>
          <a:prstGeom prst="rect">
            <a:avLst/>
          </a:prstGeom>
        </p:spPr>
      </p:pic>
      <p:pic>
        <p:nvPicPr>
          <p:cNvPr id="280"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5880100" y="5916613"/>
            <a:ext cx="0" cy="0"/>
          </a:xfrm>
          <a:prstGeom prst="rect">
            <a:avLst/>
          </a:prstGeom>
        </p:spPr>
      </p:pic>
      <p:pic>
        <p:nvPicPr>
          <p:cNvPr id="281"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6337300" y="5916613"/>
            <a:ext cx="0" cy="0"/>
          </a:xfrm>
          <a:prstGeom prst="rect">
            <a:avLst/>
          </a:prstGeom>
        </p:spPr>
      </p:pic>
      <p:pic>
        <p:nvPicPr>
          <p:cNvPr id="283"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6794500" y="5916613"/>
            <a:ext cx="0" cy="0"/>
          </a:xfrm>
          <a:prstGeom prst="rect">
            <a:avLst/>
          </a:prstGeom>
        </p:spPr>
      </p:pic>
      <p:pic>
        <p:nvPicPr>
          <p:cNvPr id="284"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7204075" y="5916613"/>
            <a:ext cx="0" cy="0"/>
          </a:xfrm>
          <a:prstGeom prst="rect">
            <a:avLst/>
          </a:prstGeom>
        </p:spPr>
      </p:pic>
      <p:pic>
        <p:nvPicPr>
          <p:cNvPr id="285"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7661275" y="5916613"/>
            <a:ext cx="0" cy="0"/>
          </a:xfrm>
          <a:prstGeom prst="rect">
            <a:avLst/>
          </a:prstGeom>
        </p:spPr>
      </p:pic>
      <p:pic>
        <p:nvPicPr>
          <p:cNvPr id="288" name="Picture 1" descr="Inserted picture RelID:65">
            <a:extLst>
              <a:ext uri="{FF2B5EF4-FFF2-40B4-BE49-F238E27FC236}">
                <a16:creationId xmlns:a16="http://schemas.microsoft.com/office/drawing/2014/main" id="{00000000-0008-0000-0100-000042000000}"/>
              </a:ext>
            </a:extLst>
          </p:cNvPr>
          <p:cNvPicPr>
            <a:picLocks noChangeAspect="1"/>
          </p:cNvPicPr>
          <p:nvPr/>
        </p:nvPicPr>
        <p:blipFill>
          <a:blip r:embed="rId3"/>
          <a:stretch>
            <a:fillRect/>
          </a:stretch>
        </p:blipFill>
        <p:spPr>
          <a:xfrm>
            <a:off x="9080500" y="5373688"/>
            <a:ext cx="0" cy="0"/>
          </a:xfrm>
          <a:prstGeom prst="rect">
            <a:avLst/>
          </a:prstGeom>
        </p:spPr>
      </p:pic>
      <p:pic>
        <p:nvPicPr>
          <p:cNvPr id="289" name="Picture 1" descr="Inserted picture RelID:66">
            <a:extLst>
              <a:ext uri="{FF2B5EF4-FFF2-40B4-BE49-F238E27FC236}">
                <a16:creationId xmlns:a16="http://schemas.microsoft.com/office/drawing/2014/main" id="{00000000-0008-0000-0100-000043000000}"/>
              </a:ext>
            </a:extLst>
          </p:cNvPr>
          <p:cNvPicPr>
            <a:picLocks noChangeAspect="1"/>
          </p:cNvPicPr>
          <p:nvPr/>
        </p:nvPicPr>
        <p:blipFill>
          <a:blip r:embed="rId3"/>
          <a:stretch>
            <a:fillRect/>
          </a:stretch>
        </p:blipFill>
        <p:spPr>
          <a:xfrm>
            <a:off x="9080500" y="5916613"/>
            <a:ext cx="0" cy="0"/>
          </a:xfrm>
          <a:prstGeom prst="rect">
            <a:avLst/>
          </a:prstGeom>
        </p:spPr>
      </p:pic>
      <p:pic>
        <p:nvPicPr>
          <p:cNvPr id="235" name="Picture 1" descr="Inserted picture RelID:17">
            <a:extLst>
              <a:ext uri="{FF2B5EF4-FFF2-40B4-BE49-F238E27FC236}">
                <a16:creationId xmlns:a16="http://schemas.microsoft.com/office/drawing/2014/main" id="{00000000-0008-0000-0100-000012000000}"/>
              </a:ext>
            </a:extLst>
          </p:cNvPr>
          <p:cNvPicPr>
            <a:picLocks noChangeAspect="1"/>
          </p:cNvPicPr>
          <p:nvPr/>
        </p:nvPicPr>
        <p:blipFill>
          <a:blip r:embed="rId3"/>
          <a:stretch>
            <a:fillRect/>
          </a:stretch>
        </p:blipFill>
        <p:spPr>
          <a:xfrm>
            <a:off x="8815388" y="5348288"/>
            <a:ext cx="0" cy="0"/>
          </a:xfrm>
          <a:prstGeom prst="rect">
            <a:avLst/>
          </a:prstGeom>
        </p:spPr>
      </p:pic>
      <p:pic>
        <p:nvPicPr>
          <p:cNvPr id="239" name="Picture 1" descr="Inserted picture RelID:22">
            <a:extLst>
              <a:ext uri="{FF2B5EF4-FFF2-40B4-BE49-F238E27FC236}">
                <a16:creationId xmlns:a16="http://schemas.microsoft.com/office/drawing/2014/main" id="{00000000-0008-0000-0100-000017000000}"/>
              </a:ext>
            </a:extLst>
          </p:cNvPr>
          <p:cNvPicPr>
            <a:picLocks noChangeAspect="1"/>
          </p:cNvPicPr>
          <p:nvPr/>
        </p:nvPicPr>
        <p:blipFill>
          <a:blip r:embed="rId3"/>
          <a:stretch>
            <a:fillRect/>
          </a:stretch>
        </p:blipFill>
        <p:spPr>
          <a:xfrm>
            <a:off x="8339138" y="5891213"/>
            <a:ext cx="0" cy="0"/>
          </a:xfrm>
          <a:prstGeom prst="rect">
            <a:avLst/>
          </a:prstGeom>
        </p:spPr>
      </p:pic>
      <p:pic>
        <p:nvPicPr>
          <p:cNvPr id="310" name="Picture 1" descr="Inserted picture RelID:50">
            <a:extLst>
              <a:ext uri="{FF2B5EF4-FFF2-40B4-BE49-F238E27FC236}">
                <a16:creationId xmlns:a16="http://schemas.microsoft.com/office/drawing/2014/main" id="{00000000-0008-0000-0100-000033000000}"/>
              </a:ext>
            </a:extLst>
          </p:cNvPr>
          <p:cNvPicPr>
            <a:picLocks noChangeAspect="1"/>
          </p:cNvPicPr>
          <p:nvPr/>
        </p:nvPicPr>
        <p:blipFill>
          <a:blip r:embed="rId3"/>
          <a:stretch>
            <a:fillRect/>
          </a:stretch>
        </p:blipFill>
        <p:spPr>
          <a:xfrm>
            <a:off x="4291013" y="5891213"/>
            <a:ext cx="0" cy="0"/>
          </a:xfrm>
          <a:prstGeom prst="rect">
            <a:avLst/>
          </a:prstGeom>
        </p:spPr>
      </p:pic>
      <p:pic>
        <p:nvPicPr>
          <p:cNvPr id="311" name="Picture 1" descr="Inserted picture RelID:51">
            <a:extLst>
              <a:ext uri="{FF2B5EF4-FFF2-40B4-BE49-F238E27FC236}">
                <a16:creationId xmlns:a16="http://schemas.microsoft.com/office/drawing/2014/main" id="{00000000-0008-0000-0100-000034000000}"/>
              </a:ext>
            </a:extLst>
          </p:cNvPr>
          <p:cNvPicPr>
            <a:picLocks noChangeAspect="1"/>
          </p:cNvPicPr>
          <p:nvPr/>
        </p:nvPicPr>
        <p:blipFill>
          <a:blip r:embed="rId3"/>
          <a:stretch>
            <a:fillRect/>
          </a:stretch>
        </p:blipFill>
        <p:spPr>
          <a:xfrm>
            <a:off x="4710113" y="5891213"/>
            <a:ext cx="0" cy="0"/>
          </a:xfrm>
          <a:prstGeom prst="rect">
            <a:avLst/>
          </a:prstGeom>
        </p:spPr>
      </p:pic>
      <p:pic>
        <p:nvPicPr>
          <p:cNvPr id="321" name="Picture 1" descr="Inserted picture RelID:52">
            <a:extLst>
              <a:ext uri="{FF2B5EF4-FFF2-40B4-BE49-F238E27FC236}">
                <a16:creationId xmlns:a16="http://schemas.microsoft.com/office/drawing/2014/main" id="{00000000-0008-0000-0100-000035000000}"/>
              </a:ext>
            </a:extLst>
          </p:cNvPr>
          <p:cNvPicPr>
            <a:picLocks noChangeAspect="1"/>
          </p:cNvPicPr>
          <p:nvPr/>
        </p:nvPicPr>
        <p:blipFill>
          <a:blip r:embed="rId3"/>
          <a:stretch>
            <a:fillRect/>
          </a:stretch>
        </p:blipFill>
        <p:spPr>
          <a:xfrm>
            <a:off x="5167313" y="5891213"/>
            <a:ext cx="0" cy="0"/>
          </a:xfrm>
          <a:prstGeom prst="rect">
            <a:avLst/>
          </a:prstGeom>
        </p:spPr>
      </p:pic>
      <p:pic>
        <p:nvPicPr>
          <p:cNvPr id="325" name="Picture 1" descr="Inserted picture RelID:53">
            <a:extLst>
              <a:ext uri="{FF2B5EF4-FFF2-40B4-BE49-F238E27FC236}">
                <a16:creationId xmlns:a16="http://schemas.microsoft.com/office/drawing/2014/main" id="{00000000-0008-0000-0100-000036000000}"/>
              </a:ext>
            </a:extLst>
          </p:cNvPr>
          <p:cNvPicPr>
            <a:picLocks noChangeAspect="1"/>
          </p:cNvPicPr>
          <p:nvPr/>
        </p:nvPicPr>
        <p:blipFill>
          <a:blip r:embed="rId3"/>
          <a:stretch>
            <a:fillRect/>
          </a:stretch>
        </p:blipFill>
        <p:spPr>
          <a:xfrm>
            <a:off x="5624513" y="5891213"/>
            <a:ext cx="0" cy="0"/>
          </a:xfrm>
          <a:prstGeom prst="rect">
            <a:avLst/>
          </a:prstGeom>
        </p:spPr>
      </p:pic>
      <p:pic>
        <p:nvPicPr>
          <p:cNvPr id="326"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6081713" y="5891213"/>
            <a:ext cx="0" cy="0"/>
          </a:xfrm>
          <a:prstGeom prst="rect">
            <a:avLst/>
          </a:prstGeom>
        </p:spPr>
      </p:pic>
      <p:pic>
        <p:nvPicPr>
          <p:cNvPr id="336"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6538913" y="5891213"/>
            <a:ext cx="0" cy="0"/>
          </a:xfrm>
          <a:prstGeom prst="rect">
            <a:avLst/>
          </a:prstGeom>
        </p:spPr>
      </p:pic>
      <p:pic>
        <p:nvPicPr>
          <p:cNvPr id="337"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6996113" y="5891213"/>
            <a:ext cx="0" cy="0"/>
          </a:xfrm>
          <a:prstGeom prst="rect">
            <a:avLst/>
          </a:prstGeom>
        </p:spPr>
      </p:pic>
      <p:pic>
        <p:nvPicPr>
          <p:cNvPr id="340"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7405688" y="5891213"/>
            <a:ext cx="0" cy="0"/>
          </a:xfrm>
          <a:prstGeom prst="rect">
            <a:avLst/>
          </a:prstGeom>
        </p:spPr>
      </p:pic>
      <p:pic>
        <p:nvPicPr>
          <p:cNvPr id="341"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7862888" y="5891213"/>
            <a:ext cx="0" cy="0"/>
          </a:xfrm>
          <a:prstGeom prst="rect">
            <a:avLst/>
          </a:prstGeom>
        </p:spPr>
      </p:pic>
      <p:pic>
        <p:nvPicPr>
          <p:cNvPr id="344" name="Picture 1" descr="Inserted picture RelID:65">
            <a:extLst>
              <a:ext uri="{FF2B5EF4-FFF2-40B4-BE49-F238E27FC236}">
                <a16:creationId xmlns:a16="http://schemas.microsoft.com/office/drawing/2014/main" id="{00000000-0008-0000-0100-000042000000}"/>
              </a:ext>
            </a:extLst>
          </p:cNvPr>
          <p:cNvPicPr>
            <a:picLocks noChangeAspect="1"/>
          </p:cNvPicPr>
          <p:nvPr/>
        </p:nvPicPr>
        <p:blipFill>
          <a:blip r:embed="rId3"/>
          <a:stretch>
            <a:fillRect/>
          </a:stretch>
        </p:blipFill>
        <p:spPr>
          <a:xfrm>
            <a:off x="9282113" y="5348288"/>
            <a:ext cx="0" cy="0"/>
          </a:xfrm>
          <a:prstGeom prst="rect">
            <a:avLst/>
          </a:prstGeom>
        </p:spPr>
      </p:pic>
      <p:pic>
        <p:nvPicPr>
          <p:cNvPr id="345" name="Picture 1" descr="Inserted picture RelID:66">
            <a:extLst>
              <a:ext uri="{FF2B5EF4-FFF2-40B4-BE49-F238E27FC236}">
                <a16:creationId xmlns:a16="http://schemas.microsoft.com/office/drawing/2014/main" id="{00000000-0008-0000-0100-000043000000}"/>
              </a:ext>
            </a:extLst>
          </p:cNvPr>
          <p:cNvPicPr>
            <a:picLocks noChangeAspect="1"/>
          </p:cNvPicPr>
          <p:nvPr/>
        </p:nvPicPr>
        <p:blipFill>
          <a:blip r:embed="rId3"/>
          <a:stretch>
            <a:fillRect/>
          </a:stretch>
        </p:blipFill>
        <p:spPr>
          <a:xfrm>
            <a:off x="9282113" y="5891213"/>
            <a:ext cx="0" cy="0"/>
          </a:xfrm>
          <a:prstGeom prst="rect">
            <a:avLst/>
          </a:prstGeom>
        </p:spPr>
      </p:pic>
      <p:pic>
        <p:nvPicPr>
          <p:cNvPr id="365" name="Picture 1" descr="Inserted picture RelID:17">
            <a:extLst>
              <a:ext uri="{FF2B5EF4-FFF2-40B4-BE49-F238E27FC236}">
                <a16:creationId xmlns:a16="http://schemas.microsoft.com/office/drawing/2014/main" id="{00000000-0008-0000-0100-000012000000}"/>
              </a:ext>
            </a:extLst>
          </p:cNvPr>
          <p:cNvPicPr>
            <a:picLocks noChangeAspect="1"/>
          </p:cNvPicPr>
          <p:nvPr/>
        </p:nvPicPr>
        <p:blipFill>
          <a:blip r:embed="rId3"/>
          <a:stretch>
            <a:fillRect/>
          </a:stretch>
        </p:blipFill>
        <p:spPr>
          <a:xfrm>
            <a:off x="8613775" y="5373688"/>
            <a:ext cx="0" cy="0"/>
          </a:xfrm>
          <a:prstGeom prst="rect">
            <a:avLst/>
          </a:prstGeom>
        </p:spPr>
      </p:pic>
      <p:pic>
        <p:nvPicPr>
          <p:cNvPr id="366" name="Picture 1" descr="Inserted picture RelID:18">
            <a:extLst>
              <a:ext uri="{FF2B5EF4-FFF2-40B4-BE49-F238E27FC236}">
                <a16:creationId xmlns:a16="http://schemas.microsoft.com/office/drawing/2014/main" id="{00000000-0008-0000-0100-000013000000}"/>
              </a:ext>
            </a:extLst>
          </p:cNvPr>
          <p:cNvPicPr>
            <a:picLocks noChangeAspect="1"/>
          </p:cNvPicPr>
          <p:nvPr/>
        </p:nvPicPr>
        <p:blipFill>
          <a:blip r:embed="rId3"/>
          <a:stretch>
            <a:fillRect/>
          </a:stretch>
        </p:blipFill>
        <p:spPr>
          <a:xfrm>
            <a:off x="8613775" y="5916613"/>
            <a:ext cx="0" cy="0"/>
          </a:xfrm>
          <a:prstGeom prst="rect">
            <a:avLst/>
          </a:prstGeom>
        </p:spPr>
      </p:pic>
      <p:pic>
        <p:nvPicPr>
          <p:cNvPr id="379" name="Picture 1" descr="Inserted picture RelID:22">
            <a:extLst>
              <a:ext uri="{FF2B5EF4-FFF2-40B4-BE49-F238E27FC236}">
                <a16:creationId xmlns:a16="http://schemas.microsoft.com/office/drawing/2014/main" id="{00000000-0008-0000-0100-000017000000}"/>
              </a:ext>
            </a:extLst>
          </p:cNvPr>
          <p:cNvPicPr>
            <a:picLocks noChangeAspect="1"/>
          </p:cNvPicPr>
          <p:nvPr/>
        </p:nvPicPr>
        <p:blipFill>
          <a:blip r:embed="rId3"/>
          <a:stretch>
            <a:fillRect/>
          </a:stretch>
        </p:blipFill>
        <p:spPr>
          <a:xfrm>
            <a:off x="8137525" y="5916613"/>
            <a:ext cx="0" cy="0"/>
          </a:xfrm>
          <a:prstGeom prst="rect">
            <a:avLst/>
          </a:prstGeom>
        </p:spPr>
      </p:pic>
      <p:pic>
        <p:nvPicPr>
          <p:cNvPr id="423" name="Picture 1" descr="Inserted picture RelID:50">
            <a:extLst>
              <a:ext uri="{FF2B5EF4-FFF2-40B4-BE49-F238E27FC236}">
                <a16:creationId xmlns:a16="http://schemas.microsoft.com/office/drawing/2014/main" id="{00000000-0008-0000-0100-000033000000}"/>
              </a:ext>
            </a:extLst>
          </p:cNvPr>
          <p:cNvPicPr>
            <a:picLocks noChangeAspect="1"/>
          </p:cNvPicPr>
          <p:nvPr/>
        </p:nvPicPr>
        <p:blipFill>
          <a:blip r:embed="rId3"/>
          <a:stretch>
            <a:fillRect/>
          </a:stretch>
        </p:blipFill>
        <p:spPr>
          <a:xfrm>
            <a:off x="4089400" y="5916613"/>
            <a:ext cx="0" cy="0"/>
          </a:xfrm>
          <a:prstGeom prst="rect">
            <a:avLst/>
          </a:prstGeom>
        </p:spPr>
      </p:pic>
      <p:pic>
        <p:nvPicPr>
          <p:cNvPr id="424" name="Picture 1" descr="Inserted picture RelID:51">
            <a:extLst>
              <a:ext uri="{FF2B5EF4-FFF2-40B4-BE49-F238E27FC236}">
                <a16:creationId xmlns:a16="http://schemas.microsoft.com/office/drawing/2014/main" id="{00000000-0008-0000-0100-000034000000}"/>
              </a:ext>
            </a:extLst>
          </p:cNvPr>
          <p:cNvPicPr>
            <a:picLocks noChangeAspect="1"/>
          </p:cNvPicPr>
          <p:nvPr/>
        </p:nvPicPr>
        <p:blipFill>
          <a:blip r:embed="rId3"/>
          <a:stretch>
            <a:fillRect/>
          </a:stretch>
        </p:blipFill>
        <p:spPr>
          <a:xfrm>
            <a:off x="4508500" y="5916613"/>
            <a:ext cx="0" cy="0"/>
          </a:xfrm>
          <a:prstGeom prst="rect">
            <a:avLst/>
          </a:prstGeom>
        </p:spPr>
      </p:pic>
      <p:pic>
        <p:nvPicPr>
          <p:cNvPr id="425" name="Picture 1" descr="Inserted picture RelID:52">
            <a:extLst>
              <a:ext uri="{FF2B5EF4-FFF2-40B4-BE49-F238E27FC236}">
                <a16:creationId xmlns:a16="http://schemas.microsoft.com/office/drawing/2014/main" id="{00000000-0008-0000-0100-000035000000}"/>
              </a:ext>
            </a:extLst>
          </p:cNvPr>
          <p:cNvPicPr>
            <a:picLocks noChangeAspect="1"/>
          </p:cNvPicPr>
          <p:nvPr/>
        </p:nvPicPr>
        <p:blipFill>
          <a:blip r:embed="rId3"/>
          <a:stretch>
            <a:fillRect/>
          </a:stretch>
        </p:blipFill>
        <p:spPr>
          <a:xfrm>
            <a:off x="4965700" y="5916613"/>
            <a:ext cx="0" cy="0"/>
          </a:xfrm>
          <a:prstGeom prst="rect">
            <a:avLst/>
          </a:prstGeom>
        </p:spPr>
      </p:pic>
      <p:pic>
        <p:nvPicPr>
          <p:cNvPr id="426" name="Picture 1" descr="Inserted picture RelID:53">
            <a:extLst>
              <a:ext uri="{FF2B5EF4-FFF2-40B4-BE49-F238E27FC236}">
                <a16:creationId xmlns:a16="http://schemas.microsoft.com/office/drawing/2014/main" id="{00000000-0008-0000-0100-000036000000}"/>
              </a:ext>
            </a:extLst>
          </p:cNvPr>
          <p:cNvPicPr>
            <a:picLocks noChangeAspect="1"/>
          </p:cNvPicPr>
          <p:nvPr/>
        </p:nvPicPr>
        <p:blipFill>
          <a:blip r:embed="rId3"/>
          <a:stretch>
            <a:fillRect/>
          </a:stretch>
        </p:blipFill>
        <p:spPr>
          <a:xfrm>
            <a:off x="5422900" y="5916613"/>
            <a:ext cx="0" cy="0"/>
          </a:xfrm>
          <a:prstGeom prst="rect">
            <a:avLst/>
          </a:prstGeom>
        </p:spPr>
      </p:pic>
      <p:pic>
        <p:nvPicPr>
          <p:cNvPr id="427"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5880100" y="5916613"/>
            <a:ext cx="0" cy="0"/>
          </a:xfrm>
          <a:prstGeom prst="rect">
            <a:avLst/>
          </a:prstGeom>
        </p:spPr>
      </p:pic>
      <p:pic>
        <p:nvPicPr>
          <p:cNvPr id="428"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6337300" y="5916613"/>
            <a:ext cx="0" cy="0"/>
          </a:xfrm>
          <a:prstGeom prst="rect">
            <a:avLst/>
          </a:prstGeom>
        </p:spPr>
      </p:pic>
      <p:pic>
        <p:nvPicPr>
          <p:cNvPr id="429"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6794500" y="5916613"/>
            <a:ext cx="0" cy="0"/>
          </a:xfrm>
          <a:prstGeom prst="rect">
            <a:avLst/>
          </a:prstGeom>
        </p:spPr>
      </p:pic>
      <p:pic>
        <p:nvPicPr>
          <p:cNvPr id="430"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7204075" y="5916613"/>
            <a:ext cx="0" cy="0"/>
          </a:xfrm>
          <a:prstGeom prst="rect">
            <a:avLst/>
          </a:prstGeom>
        </p:spPr>
      </p:pic>
      <p:pic>
        <p:nvPicPr>
          <p:cNvPr id="432"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7661275" y="5916613"/>
            <a:ext cx="0" cy="0"/>
          </a:xfrm>
          <a:prstGeom prst="rect">
            <a:avLst/>
          </a:prstGeom>
        </p:spPr>
      </p:pic>
      <p:pic>
        <p:nvPicPr>
          <p:cNvPr id="435" name="Picture 1" descr="Inserted picture RelID:65">
            <a:extLst>
              <a:ext uri="{FF2B5EF4-FFF2-40B4-BE49-F238E27FC236}">
                <a16:creationId xmlns:a16="http://schemas.microsoft.com/office/drawing/2014/main" id="{00000000-0008-0000-0100-000042000000}"/>
              </a:ext>
            </a:extLst>
          </p:cNvPr>
          <p:cNvPicPr>
            <a:picLocks noChangeAspect="1"/>
          </p:cNvPicPr>
          <p:nvPr/>
        </p:nvPicPr>
        <p:blipFill>
          <a:blip r:embed="rId3"/>
          <a:stretch>
            <a:fillRect/>
          </a:stretch>
        </p:blipFill>
        <p:spPr>
          <a:xfrm>
            <a:off x="9080500" y="5373688"/>
            <a:ext cx="0" cy="0"/>
          </a:xfrm>
          <a:prstGeom prst="rect">
            <a:avLst/>
          </a:prstGeom>
        </p:spPr>
      </p:pic>
      <p:pic>
        <p:nvPicPr>
          <p:cNvPr id="436" name="Picture 1" descr="Inserted picture RelID:66">
            <a:extLst>
              <a:ext uri="{FF2B5EF4-FFF2-40B4-BE49-F238E27FC236}">
                <a16:creationId xmlns:a16="http://schemas.microsoft.com/office/drawing/2014/main" id="{00000000-0008-0000-0100-000043000000}"/>
              </a:ext>
            </a:extLst>
          </p:cNvPr>
          <p:cNvPicPr>
            <a:picLocks noChangeAspect="1"/>
          </p:cNvPicPr>
          <p:nvPr/>
        </p:nvPicPr>
        <p:blipFill>
          <a:blip r:embed="rId3"/>
          <a:stretch>
            <a:fillRect/>
          </a:stretch>
        </p:blipFill>
        <p:spPr>
          <a:xfrm>
            <a:off x="9080500" y="5916613"/>
            <a:ext cx="0" cy="0"/>
          </a:xfrm>
          <a:prstGeom prst="rect">
            <a:avLst/>
          </a:prstGeom>
        </p:spPr>
      </p:pic>
      <p:pic>
        <p:nvPicPr>
          <p:cNvPr id="525" name="Picture 1" descr="Inserted picture RelID:18">
            <a:extLst>
              <a:ext uri="{FF2B5EF4-FFF2-40B4-BE49-F238E27FC236}">
                <a16:creationId xmlns:a16="http://schemas.microsoft.com/office/drawing/2014/main" id="{00000000-0008-0000-0100-000013000000}"/>
              </a:ext>
            </a:extLst>
          </p:cNvPr>
          <p:cNvPicPr>
            <a:picLocks noChangeAspect="1"/>
          </p:cNvPicPr>
          <p:nvPr/>
        </p:nvPicPr>
        <p:blipFill>
          <a:blip r:embed="rId3"/>
          <a:stretch>
            <a:fillRect/>
          </a:stretch>
        </p:blipFill>
        <p:spPr>
          <a:xfrm>
            <a:off x="8632825" y="5421313"/>
            <a:ext cx="0" cy="0"/>
          </a:xfrm>
          <a:prstGeom prst="rect">
            <a:avLst/>
          </a:prstGeom>
        </p:spPr>
      </p:pic>
      <p:pic>
        <p:nvPicPr>
          <p:cNvPr id="526" name="Picture 1" descr="Inserted picture RelID:19">
            <a:extLst>
              <a:ext uri="{FF2B5EF4-FFF2-40B4-BE49-F238E27FC236}">
                <a16:creationId xmlns:a16="http://schemas.microsoft.com/office/drawing/2014/main" id="{00000000-0008-0000-0100-000014000000}"/>
              </a:ext>
            </a:extLst>
          </p:cNvPr>
          <p:cNvPicPr>
            <a:picLocks noChangeAspect="1"/>
          </p:cNvPicPr>
          <p:nvPr/>
        </p:nvPicPr>
        <p:blipFill>
          <a:blip r:embed="rId3"/>
          <a:stretch>
            <a:fillRect/>
          </a:stretch>
        </p:blipFill>
        <p:spPr>
          <a:xfrm>
            <a:off x="8632825" y="5964238"/>
            <a:ext cx="0" cy="0"/>
          </a:xfrm>
          <a:prstGeom prst="rect">
            <a:avLst/>
          </a:prstGeom>
        </p:spPr>
      </p:pic>
      <p:pic>
        <p:nvPicPr>
          <p:cNvPr id="530" name="Picture 1" descr="Inserted picture RelID:23">
            <a:extLst>
              <a:ext uri="{FF2B5EF4-FFF2-40B4-BE49-F238E27FC236}">
                <a16:creationId xmlns:a16="http://schemas.microsoft.com/office/drawing/2014/main" id="{00000000-0008-0000-0100-000018000000}"/>
              </a:ext>
            </a:extLst>
          </p:cNvPr>
          <p:cNvPicPr>
            <a:picLocks noChangeAspect="1"/>
          </p:cNvPicPr>
          <p:nvPr/>
        </p:nvPicPr>
        <p:blipFill>
          <a:blip r:embed="rId3"/>
          <a:stretch>
            <a:fillRect/>
          </a:stretch>
        </p:blipFill>
        <p:spPr>
          <a:xfrm>
            <a:off x="8156575" y="5964238"/>
            <a:ext cx="0" cy="0"/>
          </a:xfrm>
          <a:prstGeom prst="rect">
            <a:avLst/>
          </a:prstGeom>
        </p:spPr>
      </p:pic>
      <p:pic>
        <p:nvPicPr>
          <p:cNvPr id="561"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4108450" y="5964238"/>
            <a:ext cx="0" cy="0"/>
          </a:xfrm>
          <a:prstGeom prst="rect">
            <a:avLst/>
          </a:prstGeom>
        </p:spPr>
      </p:pic>
      <p:pic>
        <p:nvPicPr>
          <p:cNvPr id="562"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4527550" y="5964238"/>
            <a:ext cx="0" cy="0"/>
          </a:xfrm>
          <a:prstGeom prst="rect">
            <a:avLst/>
          </a:prstGeom>
        </p:spPr>
      </p:pic>
      <p:pic>
        <p:nvPicPr>
          <p:cNvPr id="563"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4984750" y="5964238"/>
            <a:ext cx="0" cy="0"/>
          </a:xfrm>
          <a:prstGeom prst="rect">
            <a:avLst/>
          </a:prstGeom>
        </p:spPr>
      </p:pic>
      <p:pic>
        <p:nvPicPr>
          <p:cNvPr id="564"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5441950" y="5964238"/>
            <a:ext cx="0" cy="0"/>
          </a:xfrm>
          <a:prstGeom prst="rect">
            <a:avLst/>
          </a:prstGeom>
        </p:spPr>
      </p:pic>
      <p:pic>
        <p:nvPicPr>
          <p:cNvPr id="565"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5441950" y="5964238"/>
            <a:ext cx="0" cy="0"/>
          </a:xfrm>
          <a:prstGeom prst="rect">
            <a:avLst/>
          </a:prstGeom>
        </p:spPr>
      </p:pic>
      <p:pic>
        <p:nvPicPr>
          <p:cNvPr id="566" name="Picture 1" descr="Inserted picture RelID:59">
            <a:extLst>
              <a:ext uri="{FF2B5EF4-FFF2-40B4-BE49-F238E27FC236}">
                <a16:creationId xmlns:a16="http://schemas.microsoft.com/office/drawing/2014/main" id="{00000000-0008-0000-0100-00003C000000}"/>
              </a:ext>
            </a:extLst>
          </p:cNvPr>
          <p:cNvPicPr>
            <a:picLocks noChangeAspect="1"/>
          </p:cNvPicPr>
          <p:nvPr/>
        </p:nvPicPr>
        <p:blipFill>
          <a:blip r:embed="rId3"/>
          <a:stretch>
            <a:fillRect/>
          </a:stretch>
        </p:blipFill>
        <p:spPr>
          <a:xfrm>
            <a:off x="5899150" y="5964238"/>
            <a:ext cx="0" cy="0"/>
          </a:xfrm>
          <a:prstGeom prst="rect">
            <a:avLst/>
          </a:prstGeom>
        </p:spPr>
      </p:pic>
      <p:pic>
        <p:nvPicPr>
          <p:cNvPr id="567" name="Picture 1" descr="Inserted picture RelID:60">
            <a:extLst>
              <a:ext uri="{FF2B5EF4-FFF2-40B4-BE49-F238E27FC236}">
                <a16:creationId xmlns:a16="http://schemas.microsoft.com/office/drawing/2014/main" id="{00000000-0008-0000-0100-00003D000000}"/>
              </a:ext>
            </a:extLst>
          </p:cNvPr>
          <p:cNvPicPr>
            <a:picLocks noChangeAspect="1"/>
          </p:cNvPicPr>
          <p:nvPr/>
        </p:nvPicPr>
        <p:blipFill>
          <a:blip r:embed="rId3"/>
          <a:stretch>
            <a:fillRect/>
          </a:stretch>
        </p:blipFill>
        <p:spPr>
          <a:xfrm>
            <a:off x="6356350" y="5964238"/>
            <a:ext cx="0" cy="0"/>
          </a:xfrm>
          <a:prstGeom prst="rect">
            <a:avLst/>
          </a:prstGeom>
        </p:spPr>
      </p:pic>
      <p:pic>
        <p:nvPicPr>
          <p:cNvPr id="568" name="Picture 1" descr="Inserted picture RelID:61">
            <a:extLst>
              <a:ext uri="{FF2B5EF4-FFF2-40B4-BE49-F238E27FC236}">
                <a16:creationId xmlns:a16="http://schemas.microsoft.com/office/drawing/2014/main" id="{00000000-0008-0000-0100-00003E000000}"/>
              </a:ext>
            </a:extLst>
          </p:cNvPr>
          <p:cNvPicPr>
            <a:picLocks noChangeAspect="1"/>
          </p:cNvPicPr>
          <p:nvPr/>
        </p:nvPicPr>
        <p:blipFill>
          <a:blip r:embed="rId3"/>
          <a:stretch>
            <a:fillRect/>
          </a:stretch>
        </p:blipFill>
        <p:spPr>
          <a:xfrm>
            <a:off x="6765925" y="5964238"/>
            <a:ext cx="0" cy="0"/>
          </a:xfrm>
          <a:prstGeom prst="rect">
            <a:avLst/>
          </a:prstGeom>
        </p:spPr>
      </p:pic>
      <p:pic>
        <p:nvPicPr>
          <p:cNvPr id="569" name="Picture 1" descr="Inserted picture RelID:62">
            <a:extLst>
              <a:ext uri="{FF2B5EF4-FFF2-40B4-BE49-F238E27FC236}">
                <a16:creationId xmlns:a16="http://schemas.microsoft.com/office/drawing/2014/main" id="{00000000-0008-0000-0100-00003F000000}"/>
              </a:ext>
            </a:extLst>
          </p:cNvPr>
          <p:cNvPicPr>
            <a:picLocks noChangeAspect="1"/>
          </p:cNvPicPr>
          <p:nvPr/>
        </p:nvPicPr>
        <p:blipFill>
          <a:blip r:embed="rId3"/>
          <a:stretch>
            <a:fillRect/>
          </a:stretch>
        </p:blipFill>
        <p:spPr>
          <a:xfrm>
            <a:off x="7223125" y="5964238"/>
            <a:ext cx="0" cy="0"/>
          </a:xfrm>
          <a:prstGeom prst="rect">
            <a:avLst/>
          </a:prstGeom>
        </p:spPr>
      </p:pic>
      <p:pic>
        <p:nvPicPr>
          <p:cNvPr id="570" name="Picture 1" descr="Inserted picture RelID:63">
            <a:extLst>
              <a:ext uri="{FF2B5EF4-FFF2-40B4-BE49-F238E27FC236}">
                <a16:creationId xmlns:a16="http://schemas.microsoft.com/office/drawing/2014/main" id="{00000000-0008-0000-0100-000040000000}"/>
              </a:ext>
            </a:extLst>
          </p:cNvPr>
          <p:cNvPicPr>
            <a:picLocks noChangeAspect="1"/>
          </p:cNvPicPr>
          <p:nvPr/>
        </p:nvPicPr>
        <p:blipFill>
          <a:blip r:embed="rId3"/>
          <a:stretch>
            <a:fillRect/>
          </a:stretch>
        </p:blipFill>
        <p:spPr>
          <a:xfrm>
            <a:off x="7680325" y="5964238"/>
            <a:ext cx="0" cy="0"/>
          </a:xfrm>
          <a:prstGeom prst="rect">
            <a:avLst/>
          </a:prstGeom>
        </p:spPr>
      </p:pic>
      <p:pic>
        <p:nvPicPr>
          <p:cNvPr id="573" name="Picture 1" descr="Inserted picture RelID:70">
            <a:extLst>
              <a:ext uri="{FF2B5EF4-FFF2-40B4-BE49-F238E27FC236}">
                <a16:creationId xmlns:a16="http://schemas.microsoft.com/office/drawing/2014/main" id="{00000000-0008-0000-0100-000047000000}"/>
              </a:ext>
            </a:extLst>
          </p:cNvPr>
          <p:cNvPicPr>
            <a:picLocks noChangeAspect="1"/>
          </p:cNvPicPr>
          <p:nvPr/>
        </p:nvPicPr>
        <p:blipFill>
          <a:blip r:embed="rId3"/>
          <a:stretch>
            <a:fillRect/>
          </a:stretch>
        </p:blipFill>
        <p:spPr>
          <a:xfrm>
            <a:off x="9099550" y="5421313"/>
            <a:ext cx="0" cy="0"/>
          </a:xfrm>
          <a:prstGeom prst="rect">
            <a:avLst/>
          </a:prstGeom>
        </p:spPr>
      </p:pic>
      <p:pic>
        <p:nvPicPr>
          <p:cNvPr id="574" name="Picture 1" descr="Inserted picture RelID:71">
            <a:extLst>
              <a:ext uri="{FF2B5EF4-FFF2-40B4-BE49-F238E27FC236}">
                <a16:creationId xmlns:a16="http://schemas.microsoft.com/office/drawing/2014/main" id="{00000000-0008-0000-0100-000048000000}"/>
              </a:ext>
            </a:extLst>
          </p:cNvPr>
          <p:cNvPicPr>
            <a:picLocks noChangeAspect="1"/>
          </p:cNvPicPr>
          <p:nvPr/>
        </p:nvPicPr>
        <p:blipFill>
          <a:blip r:embed="rId3"/>
          <a:stretch>
            <a:fillRect/>
          </a:stretch>
        </p:blipFill>
        <p:spPr>
          <a:xfrm>
            <a:off x="9099550" y="5964238"/>
            <a:ext cx="0" cy="0"/>
          </a:xfrm>
          <a:prstGeom prst="rect">
            <a:avLst/>
          </a:prstGeom>
        </p:spPr>
      </p:pic>
      <p:pic>
        <p:nvPicPr>
          <p:cNvPr id="535" name="Picture 1" descr="Inserted picture RelID:13">
            <a:extLst>
              <a:ext uri="{FF2B5EF4-FFF2-40B4-BE49-F238E27FC236}">
                <a16:creationId xmlns:a16="http://schemas.microsoft.com/office/drawing/2014/main" id="{00000000-0008-0000-0100-00000E000000}"/>
              </a:ext>
            </a:extLst>
          </p:cNvPr>
          <p:cNvPicPr>
            <a:picLocks noChangeAspect="1"/>
          </p:cNvPicPr>
          <p:nvPr/>
        </p:nvPicPr>
        <p:blipFill>
          <a:blip r:embed="rId3"/>
          <a:stretch>
            <a:fillRect/>
          </a:stretch>
        </p:blipFill>
        <p:spPr>
          <a:xfrm>
            <a:off x="9383713" y="1773238"/>
            <a:ext cx="0" cy="0"/>
          </a:xfrm>
          <a:prstGeom prst="rect">
            <a:avLst/>
          </a:prstGeom>
        </p:spPr>
      </p:pic>
      <p:pic>
        <p:nvPicPr>
          <p:cNvPr id="538" name="Picture 1" descr="Inserted picture RelID:18">
            <a:extLst>
              <a:ext uri="{FF2B5EF4-FFF2-40B4-BE49-F238E27FC236}">
                <a16:creationId xmlns:a16="http://schemas.microsoft.com/office/drawing/2014/main" id="{00000000-0008-0000-0100-000013000000}"/>
              </a:ext>
            </a:extLst>
          </p:cNvPr>
          <p:cNvPicPr>
            <a:picLocks noChangeAspect="1"/>
          </p:cNvPicPr>
          <p:nvPr/>
        </p:nvPicPr>
        <p:blipFill>
          <a:blip r:embed="rId3"/>
          <a:stretch>
            <a:fillRect/>
          </a:stretch>
        </p:blipFill>
        <p:spPr>
          <a:xfrm>
            <a:off x="8916988" y="5373688"/>
            <a:ext cx="0" cy="0"/>
          </a:xfrm>
          <a:prstGeom prst="rect">
            <a:avLst/>
          </a:prstGeom>
        </p:spPr>
      </p:pic>
      <p:pic>
        <p:nvPicPr>
          <p:cNvPr id="575" name="Picture 1" descr="Inserted picture RelID:19">
            <a:extLst>
              <a:ext uri="{FF2B5EF4-FFF2-40B4-BE49-F238E27FC236}">
                <a16:creationId xmlns:a16="http://schemas.microsoft.com/office/drawing/2014/main" id="{00000000-0008-0000-0100-000014000000}"/>
              </a:ext>
            </a:extLst>
          </p:cNvPr>
          <p:cNvPicPr>
            <a:picLocks noChangeAspect="1"/>
          </p:cNvPicPr>
          <p:nvPr/>
        </p:nvPicPr>
        <p:blipFill>
          <a:blip r:embed="rId3"/>
          <a:stretch>
            <a:fillRect/>
          </a:stretch>
        </p:blipFill>
        <p:spPr>
          <a:xfrm>
            <a:off x="8916988" y="5916613"/>
            <a:ext cx="0" cy="0"/>
          </a:xfrm>
          <a:prstGeom prst="rect">
            <a:avLst/>
          </a:prstGeom>
        </p:spPr>
      </p:pic>
      <p:pic>
        <p:nvPicPr>
          <p:cNvPr id="579" name="Picture 1" descr="Inserted picture RelID:23">
            <a:extLst>
              <a:ext uri="{FF2B5EF4-FFF2-40B4-BE49-F238E27FC236}">
                <a16:creationId xmlns:a16="http://schemas.microsoft.com/office/drawing/2014/main" id="{00000000-0008-0000-0100-000018000000}"/>
              </a:ext>
            </a:extLst>
          </p:cNvPr>
          <p:cNvPicPr>
            <a:picLocks noChangeAspect="1"/>
          </p:cNvPicPr>
          <p:nvPr/>
        </p:nvPicPr>
        <p:blipFill>
          <a:blip r:embed="rId3"/>
          <a:stretch>
            <a:fillRect/>
          </a:stretch>
        </p:blipFill>
        <p:spPr>
          <a:xfrm>
            <a:off x="8440738" y="5916613"/>
            <a:ext cx="0" cy="0"/>
          </a:xfrm>
          <a:prstGeom prst="rect">
            <a:avLst/>
          </a:prstGeom>
        </p:spPr>
      </p:pic>
      <p:pic>
        <p:nvPicPr>
          <p:cNvPr id="659"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3935413" y="5916613"/>
            <a:ext cx="0" cy="0"/>
          </a:xfrm>
          <a:prstGeom prst="rect">
            <a:avLst/>
          </a:prstGeom>
        </p:spPr>
      </p:pic>
      <p:pic>
        <p:nvPicPr>
          <p:cNvPr id="660"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4354513" y="5916613"/>
            <a:ext cx="0" cy="0"/>
          </a:xfrm>
          <a:prstGeom prst="rect">
            <a:avLst/>
          </a:prstGeom>
        </p:spPr>
      </p:pic>
      <p:pic>
        <p:nvPicPr>
          <p:cNvPr id="661"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4811713" y="5916613"/>
            <a:ext cx="0" cy="0"/>
          </a:xfrm>
          <a:prstGeom prst="rect">
            <a:avLst/>
          </a:prstGeom>
        </p:spPr>
      </p:pic>
      <p:pic>
        <p:nvPicPr>
          <p:cNvPr id="662"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5268913" y="5916613"/>
            <a:ext cx="0" cy="0"/>
          </a:xfrm>
          <a:prstGeom prst="rect">
            <a:avLst/>
          </a:prstGeom>
        </p:spPr>
      </p:pic>
      <p:pic>
        <p:nvPicPr>
          <p:cNvPr id="663"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5726113" y="5916613"/>
            <a:ext cx="0" cy="0"/>
          </a:xfrm>
          <a:prstGeom prst="rect">
            <a:avLst/>
          </a:prstGeom>
        </p:spPr>
      </p:pic>
      <p:pic>
        <p:nvPicPr>
          <p:cNvPr id="664" name="Picture 1" descr="Inserted picture RelID:59">
            <a:extLst>
              <a:ext uri="{FF2B5EF4-FFF2-40B4-BE49-F238E27FC236}">
                <a16:creationId xmlns:a16="http://schemas.microsoft.com/office/drawing/2014/main" id="{00000000-0008-0000-0100-00003C000000}"/>
              </a:ext>
            </a:extLst>
          </p:cNvPr>
          <p:cNvPicPr>
            <a:picLocks noChangeAspect="1"/>
          </p:cNvPicPr>
          <p:nvPr/>
        </p:nvPicPr>
        <p:blipFill>
          <a:blip r:embed="rId3"/>
          <a:stretch>
            <a:fillRect/>
          </a:stretch>
        </p:blipFill>
        <p:spPr>
          <a:xfrm>
            <a:off x="6183313" y="5916613"/>
            <a:ext cx="0" cy="0"/>
          </a:xfrm>
          <a:prstGeom prst="rect">
            <a:avLst/>
          </a:prstGeom>
        </p:spPr>
      </p:pic>
      <p:pic>
        <p:nvPicPr>
          <p:cNvPr id="665" name="Picture 1" descr="Inserted picture RelID:60">
            <a:extLst>
              <a:ext uri="{FF2B5EF4-FFF2-40B4-BE49-F238E27FC236}">
                <a16:creationId xmlns:a16="http://schemas.microsoft.com/office/drawing/2014/main" id="{00000000-0008-0000-0100-00003D000000}"/>
              </a:ext>
            </a:extLst>
          </p:cNvPr>
          <p:cNvPicPr>
            <a:picLocks noChangeAspect="1"/>
          </p:cNvPicPr>
          <p:nvPr/>
        </p:nvPicPr>
        <p:blipFill>
          <a:blip r:embed="rId3"/>
          <a:stretch>
            <a:fillRect/>
          </a:stretch>
        </p:blipFill>
        <p:spPr>
          <a:xfrm>
            <a:off x="6640513" y="5916613"/>
            <a:ext cx="0" cy="0"/>
          </a:xfrm>
          <a:prstGeom prst="rect">
            <a:avLst/>
          </a:prstGeom>
        </p:spPr>
      </p:pic>
      <p:pic>
        <p:nvPicPr>
          <p:cNvPr id="666" name="Picture 1" descr="Inserted picture RelID:61">
            <a:extLst>
              <a:ext uri="{FF2B5EF4-FFF2-40B4-BE49-F238E27FC236}">
                <a16:creationId xmlns:a16="http://schemas.microsoft.com/office/drawing/2014/main" id="{00000000-0008-0000-0100-00003E000000}"/>
              </a:ext>
            </a:extLst>
          </p:cNvPr>
          <p:cNvPicPr>
            <a:picLocks noChangeAspect="1"/>
          </p:cNvPicPr>
          <p:nvPr/>
        </p:nvPicPr>
        <p:blipFill>
          <a:blip r:embed="rId3"/>
          <a:stretch>
            <a:fillRect/>
          </a:stretch>
        </p:blipFill>
        <p:spPr>
          <a:xfrm>
            <a:off x="7050088" y="5916613"/>
            <a:ext cx="0" cy="0"/>
          </a:xfrm>
          <a:prstGeom prst="rect">
            <a:avLst/>
          </a:prstGeom>
        </p:spPr>
      </p:pic>
      <p:pic>
        <p:nvPicPr>
          <p:cNvPr id="667" name="Picture 1" descr="Inserted picture RelID:62">
            <a:extLst>
              <a:ext uri="{FF2B5EF4-FFF2-40B4-BE49-F238E27FC236}">
                <a16:creationId xmlns:a16="http://schemas.microsoft.com/office/drawing/2014/main" id="{00000000-0008-0000-0100-00003F000000}"/>
              </a:ext>
            </a:extLst>
          </p:cNvPr>
          <p:cNvPicPr>
            <a:picLocks noChangeAspect="1"/>
          </p:cNvPicPr>
          <p:nvPr/>
        </p:nvPicPr>
        <p:blipFill>
          <a:blip r:embed="rId3"/>
          <a:stretch>
            <a:fillRect/>
          </a:stretch>
        </p:blipFill>
        <p:spPr>
          <a:xfrm>
            <a:off x="7507288" y="5916613"/>
            <a:ext cx="0" cy="0"/>
          </a:xfrm>
          <a:prstGeom prst="rect">
            <a:avLst/>
          </a:prstGeom>
        </p:spPr>
      </p:pic>
      <p:pic>
        <p:nvPicPr>
          <p:cNvPr id="668" name="Picture 1" descr="Inserted picture RelID:63">
            <a:extLst>
              <a:ext uri="{FF2B5EF4-FFF2-40B4-BE49-F238E27FC236}">
                <a16:creationId xmlns:a16="http://schemas.microsoft.com/office/drawing/2014/main" id="{00000000-0008-0000-0100-000040000000}"/>
              </a:ext>
            </a:extLst>
          </p:cNvPr>
          <p:cNvPicPr>
            <a:picLocks noChangeAspect="1"/>
          </p:cNvPicPr>
          <p:nvPr/>
        </p:nvPicPr>
        <p:blipFill>
          <a:blip r:embed="rId3"/>
          <a:stretch>
            <a:fillRect/>
          </a:stretch>
        </p:blipFill>
        <p:spPr>
          <a:xfrm>
            <a:off x="7964488" y="5916613"/>
            <a:ext cx="0" cy="0"/>
          </a:xfrm>
          <a:prstGeom prst="rect">
            <a:avLst/>
          </a:prstGeom>
        </p:spPr>
      </p:pic>
      <p:pic>
        <p:nvPicPr>
          <p:cNvPr id="669" name="Picture 1" descr="Inserted picture RelID:68">
            <a:extLst>
              <a:ext uri="{FF2B5EF4-FFF2-40B4-BE49-F238E27FC236}">
                <a16:creationId xmlns:a16="http://schemas.microsoft.com/office/drawing/2014/main" id="{00000000-0008-0000-0100-000045000000}"/>
              </a:ext>
            </a:extLst>
          </p:cNvPr>
          <p:cNvPicPr>
            <a:picLocks noChangeAspect="1"/>
          </p:cNvPicPr>
          <p:nvPr/>
        </p:nvPicPr>
        <p:blipFill>
          <a:blip r:embed="rId3"/>
          <a:stretch>
            <a:fillRect/>
          </a:stretch>
        </p:blipFill>
        <p:spPr>
          <a:xfrm>
            <a:off x="9383713" y="4306888"/>
            <a:ext cx="0" cy="0"/>
          </a:xfrm>
          <a:prstGeom prst="rect">
            <a:avLst/>
          </a:prstGeom>
        </p:spPr>
      </p:pic>
      <p:pic>
        <p:nvPicPr>
          <p:cNvPr id="670" name="Picture 1" descr="Inserted picture RelID:69">
            <a:extLst>
              <a:ext uri="{FF2B5EF4-FFF2-40B4-BE49-F238E27FC236}">
                <a16:creationId xmlns:a16="http://schemas.microsoft.com/office/drawing/2014/main" id="{00000000-0008-0000-0100-000046000000}"/>
              </a:ext>
            </a:extLst>
          </p:cNvPr>
          <p:cNvPicPr>
            <a:picLocks noChangeAspect="1"/>
          </p:cNvPicPr>
          <p:nvPr/>
        </p:nvPicPr>
        <p:blipFill>
          <a:blip r:embed="rId3"/>
          <a:stretch>
            <a:fillRect/>
          </a:stretch>
        </p:blipFill>
        <p:spPr>
          <a:xfrm>
            <a:off x="9383713" y="4830763"/>
            <a:ext cx="0" cy="0"/>
          </a:xfrm>
          <a:prstGeom prst="rect">
            <a:avLst/>
          </a:prstGeom>
        </p:spPr>
      </p:pic>
      <p:pic>
        <p:nvPicPr>
          <p:cNvPr id="671" name="Picture 1" descr="Inserted picture RelID:70">
            <a:extLst>
              <a:ext uri="{FF2B5EF4-FFF2-40B4-BE49-F238E27FC236}">
                <a16:creationId xmlns:a16="http://schemas.microsoft.com/office/drawing/2014/main" id="{00000000-0008-0000-0100-000047000000}"/>
              </a:ext>
            </a:extLst>
          </p:cNvPr>
          <p:cNvPicPr>
            <a:picLocks noChangeAspect="1"/>
          </p:cNvPicPr>
          <p:nvPr/>
        </p:nvPicPr>
        <p:blipFill>
          <a:blip r:embed="rId3"/>
          <a:stretch>
            <a:fillRect/>
          </a:stretch>
        </p:blipFill>
        <p:spPr>
          <a:xfrm>
            <a:off x="9383713" y="5373688"/>
            <a:ext cx="0" cy="0"/>
          </a:xfrm>
          <a:prstGeom prst="rect">
            <a:avLst/>
          </a:prstGeom>
        </p:spPr>
      </p:pic>
      <p:pic>
        <p:nvPicPr>
          <p:cNvPr id="672" name="Picture 1" descr="Inserted picture RelID:71">
            <a:extLst>
              <a:ext uri="{FF2B5EF4-FFF2-40B4-BE49-F238E27FC236}">
                <a16:creationId xmlns:a16="http://schemas.microsoft.com/office/drawing/2014/main" id="{00000000-0008-0000-0100-000048000000}"/>
              </a:ext>
            </a:extLst>
          </p:cNvPr>
          <p:cNvPicPr>
            <a:picLocks noChangeAspect="1"/>
          </p:cNvPicPr>
          <p:nvPr/>
        </p:nvPicPr>
        <p:blipFill>
          <a:blip r:embed="rId3"/>
          <a:stretch>
            <a:fillRect/>
          </a:stretch>
        </p:blipFill>
        <p:spPr>
          <a:xfrm>
            <a:off x="9383713" y="5916613"/>
            <a:ext cx="0" cy="0"/>
          </a:xfrm>
          <a:prstGeom prst="rect">
            <a:avLst/>
          </a:prstGeom>
        </p:spPr>
      </p:pic>
      <p:pic>
        <p:nvPicPr>
          <p:cNvPr id="433" name="Picture 1" descr="Inserted picture RelID:13">
            <a:extLst>
              <a:ext uri="{FF2B5EF4-FFF2-40B4-BE49-F238E27FC236}">
                <a16:creationId xmlns:a16="http://schemas.microsoft.com/office/drawing/2014/main" id="{00000000-0008-0000-0100-00000E000000}"/>
              </a:ext>
            </a:extLst>
          </p:cNvPr>
          <p:cNvPicPr>
            <a:picLocks noChangeAspect="1"/>
          </p:cNvPicPr>
          <p:nvPr/>
        </p:nvPicPr>
        <p:blipFill>
          <a:blip r:embed="rId3"/>
          <a:stretch>
            <a:fillRect/>
          </a:stretch>
        </p:blipFill>
        <p:spPr>
          <a:xfrm>
            <a:off x="9383713" y="1773238"/>
            <a:ext cx="0" cy="0"/>
          </a:xfrm>
          <a:prstGeom prst="rect">
            <a:avLst/>
          </a:prstGeom>
        </p:spPr>
      </p:pic>
      <p:pic>
        <p:nvPicPr>
          <p:cNvPr id="439" name="Picture 1" descr="Inserted picture RelID:18">
            <a:extLst>
              <a:ext uri="{FF2B5EF4-FFF2-40B4-BE49-F238E27FC236}">
                <a16:creationId xmlns:a16="http://schemas.microsoft.com/office/drawing/2014/main" id="{00000000-0008-0000-0100-000013000000}"/>
              </a:ext>
            </a:extLst>
          </p:cNvPr>
          <p:cNvPicPr>
            <a:picLocks noChangeAspect="1"/>
          </p:cNvPicPr>
          <p:nvPr/>
        </p:nvPicPr>
        <p:blipFill>
          <a:blip r:embed="rId3"/>
          <a:stretch>
            <a:fillRect/>
          </a:stretch>
        </p:blipFill>
        <p:spPr>
          <a:xfrm>
            <a:off x="8916988" y="5373688"/>
            <a:ext cx="0" cy="0"/>
          </a:xfrm>
          <a:prstGeom prst="rect">
            <a:avLst/>
          </a:prstGeom>
        </p:spPr>
      </p:pic>
      <p:pic>
        <p:nvPicPr>
          <p:cNvPr id="440" name="Picture 1" descr="Inserted picture RelID:19">
            <a:extLst>
              <a:ext uri="{FF2B5EF4-FFF2-40B4-BE49-F238E27FC236}">
                <a16:creationId xmlns:a16="http://schemas.microsoft.com/office/drawing/2014/main" id="{00000000-0008-0000-0100-000014000000}"/>
              </a:ext>
            </a:extLst>
          </p:cNvPr>
          <p:cNvPicPr>
            <a:picLocks noChangeAspect="1"/>
          </p:cNvPicPr>
          <p:nvPr/>
        </p:nvPicPr>
        <p:blipFill>
          <a:blip r:embed="rId3"/>
          <a:stretch>
            <a:fillRect/>
          </a:stretch>
        </p:blipFill>
        <p:spPr>
          <a:xfrm>
            <a:off x="8916988" y="5916613"/>
            <a:ext cx="0" cy="0"/>
          </a:xfrm>
          <a:prstGeom prst="rect">
            <a:avLst/>
          </a:prstGeom>
        </p:spPr>
      </p:pic>
      <p:pic>
        <p:nvPicPr>
          <p:cNvPr id="444" name="Picture 1" descr="Inserted picture RelID:23">
            <a:extLst>
              <a:ext uri="{FF2B5EF4-FFF2-40B4-BE49-F238E27FC236}">
                <a16:creationId xmlns:a16="http://schemas.microsoft.com/office/drawing/2014/main" id="{00000000-0008-0000-0100-000018000000}"/>
              </a:ext>
            </a:extLst>
          </p:cNvPr>
          <p:cNvPicPr>
            <a:picLocks noChangeAspect="1"/>
          </p:cNvPicPr>
          <p:nvPr/>
        </p:nvPicPr>
        <p:blipFill>
          <a:blip r:embed="rId3"/>
          <a:stretch>
            <a:fillRect/>
          </a:stretch>
        </p:blipFill>
        <p:spPr>
          <a:xfrm>
            <a:off x="8440738" y="5916613"/>
            <a:ext cx="0" cy="0"/>
          </a:xfrm>
          <a:prstGeom prst="rect">
            <a:avLst/>
          </a:prstGeom>
        </p:spPr>
      </p:pic>
      <p:pic>
        <p:nvPicPr>
          <p:cNvPr id="513"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3935413" y="5916613"/>
            <a:ext cx="0" cy="0"/>
          </a:xfrm>
          <a:prstGeom prst="rect">
            <a:avLst/>
          </a:prstGeom>
        </p:spPr>
      </p:pic>
      <p:pic>
        <p:nvPicPr>
          <p:cNvPr id="519"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4354513" y="5916613"/>
            <a:ext cx="0" cy="0"/>
          </a:xfrm>
          <a:prstGeom prst="rect">
            <a:avLst/>
          </a:prstGeom>
        </p:spPr>
      </p:pic>
      <p:pic>
        <p:nvPicPr>
          <p:cNvPr id="531"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4811713" y="5916613"/>
            <a:ext cx="0" cy="0"/>
          </a:xfrm>
          <a:prstGeom prst="rect">
            <a:avLst/>
          </a:prstGeom>
        </p:spPr>
      </p:pic>
      <p:pic>
        <p:nvPicPr>
          <p:cNvPr id="532"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5268913" y="5916613"/>
            <a:ext cx="0" cy="0"/>
          </a:xfrm>
          <a:prstGeom prst="rect">
            <a:avLst/>
          </a:prstGeom>
        </p:spPr>
      </p:pic>
      <p:pic>
        <p:nvPicPr>
          <p:cNvPr id="533"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5726113" y="5916613"/>
            <a:ext cx="0" cy="0"/>
          </a:xfrm>
          <a:prstGeom prst="rect">
            <a:avLst/>
          </a:prstGeom>
        </p:spPr>
      </p:pic>
      <p:pic>
        <p:nvPicPr>
          <p:cNvPr id="549" name="Picture 1" descr="Inserted picture RelID:59">
            <a:extLst>
              <a:ext uri="{FF2B5EF4-FFF2-40B4-BE49-F238E27FC236}">
                <a16:creationId xmlns:a16="http://schemas.microsoft.com/office/drawing/2014/main" id="{00000000-0008-0000-0100-00003C000000}"/>
              </a:ext>
            </a:extLst>
          </p:cNvPr>
          <p:cNvPicPr>
            <a:picLocks noChangeAspect="1"/>
          </p:cNvPicPr>
          <p:nvPr/>
        </p:nvPicPr>
        <p:blipFill>
          <a:blip r:embed="rId3"/>
          <a:stretch>
            <a:fillRect/>
          </a:stretch>
        </p:blipFill>
        <p:spPr>
          <a:xfrm>
            <a:off x="6183313" y="5916613"/>
            <a:ext cx="0" cy="0"/>
          </a:xfrm>
          <a:prstGeom prst="rect">
            <a:avLst/>
          </a:prstGeom>
        </p:spPr>
      </p:pic>
      <p:pic>
        <p:nvPicPr>
          <p:cNvPr id="550" name="Picture 1" descr="Inserted picture RelID:60">
            <a:extLst>
              <a:ext uri="{FF2B5EF4-FFF2-40B4-BE49-F238E27FC236}">
                <a16:creationId xmlns:a16="http://schemas.microsoft.com/office/drawing/2014/main" id="{00000000-0008-0000-0100-00003D000000}"/>
              </a:ext>
            </a:extLst>
          </p:cNvPr>
          <p:cNvPicPr>
            <a:picLocks noChangeAspect="1"/>
          </p:cNvPicPr>
          <p:nvPr/>
        </p:nvPicPr>
        <p:blipFill>
          <a:blip r:embed="rId3"/>
          <a:stretch>
            <a:fillRect/>
          </a:stretch>
        </p:blipFill>
        <p:spPr>
          <a:xfrm>
            <a:off x="6640513" y="5916613"/>
            <a:ext cx="0" cy="0"/>
          </a:xfrm>
          <a:prstGeom prst="rect">
            <a:avLst/>
          </a:prstGeom>
        </p:spPr>
      </p:pic>
      <p:pic>
        <p:nvPicPr>
          <p:cNvPr id="571" name="Picture 1" descr="Inserted picture RelID:61">
            <a:extLst>
              <a:ext uri="{FF2B5EF4-FFF2-40B4-BE49-F238E27FC236}">
                <a16:creationId xmlns:a16="http://schemas.microsoft.com/office/drawing/2014/main" id="{00000000-0008-0000-0100-00003E000000}"/>
              </a:ext>
            </a:extLst>
          </p:cNvPr>
          <p:cNvPicPr>
            <a:picLocks noChangeAspect="1"/>
          </p:cNvPicPr>
          <p:nvPr/>
        </p:nvPicPr>
        <p:blipFill>
          <a:blip r:embed="rId3"/>
          <a:stretch>
            <a:fillRect/>
          </a:stretch>
        </p:blipFill>
        <p:spPr>
          <a:xfrm>
            <a:off x="7050088" y="5916613"/>
            <a:ext cx="0" cy="0"/>
          </a:xfrm>
          <a:prstGeom prst="rect">
            <a:avLst/>
          </a:prstGeom>
        </p:spPr>
      </p:pic>
      <p:pic>
        <p:nvPicPr>
          <p:cNvPr id="580" name="Picture 1" descr="Inserted picture RelID:62">
            <a:extLst>
              <a:ext uri="{FF2B5EF4-FFF2-40B4-BE49-F238E27FC236}">
                <a16:creationId xmlns:a16="http://schemas.microsoft.com/office/drawing/2014/main" id="{00000000-0008-0000-0100-00003F000000}"/>
              </a:ext>
            </a:extLst>
          </p:cNvPr>
          <p:cNvPicPr>
            <a:picLocks noChangeAspect="1"/>
          </p:cNvPicPr>
          <p:nvPr/>
        </p:nvPicPr>
        <p:blipFill>
          <a:blip r:embed="rId3"/>
          <a:stretch>
            <a:fillRect/>
          </a:stretch>
        </p:blipFill>
        <p:spPr>
          <a:xfrm>
            <a:off x="7507288" y="5916613"/>
            <a:ext cx="0" cy="0"/>
          </a:xfrm>
          <a:prstGeom prst="rect">
            <a:avLst/>
          </a:prstGeom>
        </p:spPr>
      </p:pic>
      <p:pic>
        <p:nvPicPr>
          <p:cNvPr id="581" name="Picture 1" descr="Inserted picture RelID:63">
            <a:extLst>
              <a:ext uri="{FF2B5EF4-FFF2-40B4-BE49-F238E27FC236}">
                <a16:creationId xmlns:a16="http://schemas.microsoft.com/office/drawing/2014/main" id="{00000000-0008-0000-0100-000040000000}"/>
              </a:ext>
            </a:extLst>
          </p:cNvPr>
          <p:cNvPicPr>
            <a:picLocks noChangeAspect="1"/>
          </p:cNvPicPr>
          <p:nvPr/>
        </p:nvPicPr>
        <p:blipFill>
          <a:blip r:embed="rId3"/>
          <a:stretch>
            <a:fillRect/>
          </a:stretch>
        </p:blipFill>
        <p:spPr>
          <a:xfrm>
            <a:off x="7964488" y="5916613"/>
            <a:ext cx="0" cy="0"/>
          </a:xfrm>
          <a:prstGeom prst="rect">
            <a:avLst/>
          </a:prstGeom>
        </p:spPr>
      </p:pic>
      <p:pic>
        <p:nvPicPr>
          <p:cNvPr id="582" name="Picture 1" descr="Inserted picture RelID:68">
            <a:extLst>
              <a:ext uri="{FF2B5EF4-FFF2-40B4-BE49-F238E27FC236}">
                <a16:creationId xmlns:a16="http://schemas.microsoft.com/office/drawing/2014/main" id="{00000000-0008-0000-0100-000045000000}"/>
              </a:ext>
            </a:extLst>
          </p:cNvPr>
          <p:cNvPicPr>
            <a:picLocks noChangeAspect="1"/>
          </p:cNvPicPr>
          <p:nvPr/>
        </p:nvPicPr>
        <p:blipFill>
          <a:blip r:embed="rId3"/>
          <a:stretch>
            <a:fillRect/>
          </a:stretch>
        </p:blipFill>
        <p:spPr>
          <a:xfrm>
            <a:off x="9383713" y="4306888"/>
            <a:ext cx="0" cy="0"/>
          </a:xfrm>
          <a:prstGeom prst="rect">
            <a:avLst/>
          </a:prstGeom>
        </p:spPr>
      </p:pic>
      <p:pic>
        <p:nvPicPr>
          <p:cNvPr id="583" name="Picture 1" descr="Inserted picture RelID:69">
            <a:extLst>
              <a:ext uri="{FF2B5EF4-FFF2-40B4-BE49-F238E27FC236}">
                <a16:creationId xmlns:a16="http://schemas.microsoft.com/office/drawing/2014/main" id="{00000000-0008-0000-0100-000046000000}"/>
              </a:ext>
            </a:extLst>
          </p:cNvPr>
          <p:cNvPicPr>
            <a:picLocks noChangeAspect="1"/>
          </p:cNvPicPr>
          <p:nvPr/>
        </p:nvPicPr>
        <p:blipFill>
          <a:blip r:embed="rId3"/>
          <a:stretch>
            <a:fillRect/>
          </a:stretch>
        </p:blipFill>
        <p:spPr>
          <a:xfrm>
            <a:off x="9383713" y="4830763"/>
            <a:ext cx="0" cy="0"/>
          </a:xfrm>
          <a:prstGeom prst="rect">
            <a:avLst/>
          </a:prstGeom>
        </p:spPr>
      </p:pic>
      <p:pic>
        <p:nvPicPr>
          <p:cNvPr id="584" name="Picture 1" descr="Inserted picture RelID:70">
            <a:extLst>
              <a:ext uri="{FF2B5EF4-FFF2-40B4-BE49-F238E27FC236}">
                <a16:creationId xmlns:a16="http://schemas.microsoft.com/office/drawing/2014/main" id="{00000000-0008-0000-0100-000047000000}"/>
              </a:ext>
            </a:extLst>
          </p:cNvPr>
          <p:cNvPicPr>
            <a:picLocks noChangeAspect="1"/>
          </p:cNvPicPr>
          <p:nvPr/>
        </p:nvPicPr>
        <p:blipFill>
          <a:blip r:embed="rId3"/>
          <a:stretch>
            <a:fillRect/>
          </a:stretch>
        </p:blipFill>
        <p:spPr>
          <a:xfrm>
            <a:off x="9383713" y="5373688"/>
            <a:ext cx="0" cy="0"/>
          </a:xfrm>
          <a:prstGeom prst="rect">
            <a:avLst/>
          </a:prstGeom>
        </p:spPr>
      </p:pic>
      <p:pic>
        <p:nvPicPr>
          <p:cNvPr id="585" name="Picture 1" descr="Inserted picture RelID:71">
            <a:extLst>
              <a:ext uri="{FF2B5EF4-FFF2-40B4-BE49-F238E27FC236}">
                <a16:creationId xmlns:a16="http://schemas.microsoft.com/office/drawing/2014/main" id="{00000000-0008-0000-0100-000048000000}"/>
              </a:ext>
            </a:extLst>
          </p:cNvPr>
          <p:cNvPicPr>
            <a:picLocks noChangeAspect="1"/>
          </p:cNvPicPr>
          <p:nvPr/>
        </p:nvPicPr>
        <p:blipFill>
          <a:blip r:embed="rId3"/>
          <a:stretch>
            <a:fillRect/>
          </a:stretch>
        </p:blipFill>
        <p:spPr>
          <a:xfrm>
            <a:off x="9383713" y="5916613"/>
            <a:ext cx="0" cy="0"/>
          </a:xfrm>
          <a:prstGeom prst="rect">
            <a:avLst/>
          </a:prstGeom>
        </p:spPr>
      </p:pic>
      <p:pic>
        <p:nvPicPr>
          <p:cNvPr id="633" name="Picture 1" descr="Inserted picture RelID:12">
            <a:extLst>
              <a:ext uri="{FF2B5EF4-FFF2-40B4-BE49-F238E27FC236}">
                <a16:creationId xmlns:a16="http://schemas.microsoft.com/office/drawing/2014/main" id="{00000000-0008-0000-0100-00000D000000}"/>
              </a:ext>
            </a:extLst>
          </p:cNvPr>
          <p:cNvPicPr>
            <a:picLocks noChangeAspect="1"/>
          </p:cNvPicPr>
          <p:nvPr/>
        </p:nvPicPr>
        <p:blipFill>
          <a:blip r:embed="rId3"/>
          <a:stretch>
            <a:fillRect/>
          </a:stretch>
        </p:blipFill>
        <p:spPr>
          <a:xfrm>
            <a:off x="9345613" y="1663700"/>
            <a:ext cx="0" cy="0"/>
          </a:xfrm>
          <a:prstGeom prst="rect">
            <a:avLst/>
          </a:prstGeom>
        </p:spPr>
      </p:pic>
      <p:pic>
        <p:nvPicPr>
          <p:cNvPr id="634" name="Picture 1" descr="Inserted picture RelID:13">
            <a:extLst>
              <a:ext uri="{FF2B5EF4-FFF2-40B4-BE49-F238E27FC236}">
                <a16:creationId xmlns:a16="http://schemas.microsoft.com/office/drawing/2014/main" id="{00000000-0008-0000-0100-00000E000000}"/>
              </a:ext>
            </a:extLst>
          </p:cNvPr>
          <p:cNvPicPr>
            <a:picLocks noChangeAspect="1"/>
          </p:cNvPicPr>
          <p:nvPr/>
        </p:nvPicPr>
        <p:blipFill>
          <a:blip r:embed="rId3"/>
          <a:stretch>
            <a:fillRect/>
          </a:stretch>
        </p:blipFill>
        <p:spPr>
          <a:xfrm>
            <a:off x="9847263" y="1663700"/>
            <a:ext cx="0" cy="0"/>
          </a:xfrm>
          <a:prstGeom prst="rect">
            <a:avLst/>
          </a:prstGeom>
        </p:spPr>
      </p:pic>
      <p:pic>
        <p:nvPicPr>
          <p:cNvPr id="636" name="Picture 1" descr="Inserted picture RelID:17">
            <a:extLst>
              <a:ext uri="{FF2B5EF4-FFF2-40B4-BE49-F238E27FC236}">
                <a16:creationId xmlns:a16="http://schemas.microsoft.com/office/drawing/2014/main" id="{00000000-0008-0000-0100-000012000000}"/>
              </a:ext>
            </a:extLst>
          </p:cNvPr>
          <p:cNvPicPr>
            <a:picLocks noChangeAspect="1"/>
          </p:cNvPicPr>
          <p:nvPr/>
        </p:nvPicPr>
        <p:blipFill>
          <a:blip r:embed="rId3"/>
          <a:stretch>
            <a:fillRect/>
          </a:stretch>
        </p:blipFill>
        <p:spPr>
          <a:xfrm>
            <a:off x="9345613" y="4673600"/>
            <a:ext cx="0" cy="0"/>
          </a:xfrm>
          <a:prstGeom prst="rect">
            <a:avLst/>
          </a:prstGeom>
        </p:spPr>
      </p:pic>
      <p:pic>
        <p:nvPicPr>
          <p:cNvPr id="637" name="Picture 1" descr="Inserted picture RelID:18">
            <a:extLst>
              <a:ext uri="{FF2B5EF4-FFF2-40B4-BE49-F238E27FC236}">
                <a16:creationId xmlns:a16="http://schemas.microsoft.com/office/drawing/2014/main" id="{00000000-0008-0000-0100-000013000000}"/>
              </a:ext>
            </a:extLst>
          </p:cNvPr>
          <p:cNvPicPr>
            <a:picLocks noChangeAspect="1"/>
          </p:cNvPicPr>
          <p:nvPr/>
        </p:nvPicPr>
        <p:blipFill>
          <a:blip r:embed="rId3"/>
          <a:stretch>
            <a:fillRect/>
          </a:stretch>
        </p:blipFill>
        <p:spPr>
          <a:xfrm>
            <a:off x="9345613" y="5207000"/>
            <a:ext cx="0" cy="0"/>
          </a:xfrm>
          <a:prstGeom prst="rect">
            <a:avLst/>
          </a:prstGeom>
        </p:spPr>
      </p:pic>
      <p:pic>
        <p:nvPicPr>
          <p:cNvPr id="639" name="Picture 1" descr="Inserted picture RelID:19">
            <a:extLst>
              <a:ext uri="{FF2B5EF4-FFF2-40B4-BE49-F238E27FC236}">
                <a16:creationId xmlns:a16="http://schemas.microsoft.com/office/drawing/2014/main" id="{00000000-0008-0000-0100-000014000000}"/>
              </a:ext>
            </a:extLst>
          </p:cNvPr>
          <p:cNvPicPr>
            <a:picLocks noChangeAspect="1"/>
          </p:cNvPicPr>
          <p:nvPr/>
        </p:nvPicPr>
        <p:blipFill>
          <a:blip r:embed="rId3"/>
          <a:stretch>
            <a:fillRect/>
          </a:stretch>
        </p:blipFill>
        <p:spPr>
          <a:xfrm>
            <a:off x="9345613" y="5740400"/>
            <a:ext cx="0" cy="0"/>
          </a:xfrm>
          <a:prstGeom prst="rect">
            <a:avLst/>
          </a:prstGeom>
        </p:spPr>
      </p:pic>
      <p:pic>
        <p:nvPicPr>
          <p:cNvPr id="686" name="Picture 1" descr="Inserted picture RelID:22">
            <a:extLst>
              <a:ext uri="{FF2B5EF4-FFF2-40B4-BE49-F238E27FC236}">
                <a16:creationId xmlns:a16="http://schemas.microsoft.com/office/drawing/2014/main" id="{00000000-0008-0000-0100-000017000000}"/>
              </a:ext>
            </a:extLst>
          </p:cNvPr>
          <p:cNvPicPr>
            <a:picLocks noChangeAspect="1"/>
          </p:cNvPicPr>
          <p:nvPr/>
        </p:nvPicPr>
        <p:blipFill>
          <a:blip r:embed="rId3"/>
          <a:stretch>
            <a:fillRect/>
          </a:stretch>
        </p:blipFill>
        <p:spPr>
          <a:xfrm>
            <a:off x="8850313" y="5207000"/>
            <a:ext cx="0" cy="0"/>
          </a:xfrm>
          <a:prstGeom prst="rect">
            <a:avLst/>
          </a:prstGeom>
        </p:spPr>
      </p:pic>
      <p:pic>
        <p:nvPicPr>
          <p:cNvPr id="688" name="Picture 1" descr="Inserted picture RelID:23">
            <a:extLst>
              <a:ext uri="{FF2B5EF4-FFF2-40B4-BE49-F238E27FC236}">
                <a16:creationId xmlns:a16="http://schemas.microsoft.com/office/drawing/2014/main" id="{00000000-0008-0000-0100-000018000000}"/>
              </a:ext>
            </a:extLst>
          </p:cNvPr>
          <p:cNvPicPr>
            <a:picLocks noChangeAspect="1"/>
          </p:cNvPicPr>
          <p:nvPr/>
        </p:nvPicPr>
        <p:blipFill>
          <a:blip r:embed="rId3"/>
          <a:stretch>
            <a:fillRect/>
          </a:stretch>
        </p:blipFill>
        <p:spPr>
          <a:xfrm>
            <a:off x="8850313" y="5740400"/>
            <a:ext cx="0" cy="0"/>
          </a:xfrm>
          <a:prstGeom prst="rect">
            <a:avLst/>
          </a:prstGeom>
        </p:spPr>
      </p:pic>
      <p:pic>
        <p:nvPicPr>
          <p:cNvPr id="776"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4151313" y="5740400"/>
            <a:ext cx="0" cy="0"/>
          </a:xfrm>
          <a:prstGeom prst="rect">
            <a:avLst/>
          </a:prstGeom>
        </p:spPr>
      </p:pic>
      <p:pic>
        <p:nvPicPr>
          <p:cNvPr id="777"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4589463" y="5740400"/>
            <a:ext cx="0" cy="0"/>
          </a:xfrm>
          <a:prstGeom prst="rect">
            <a:avLst/>
          </a:prstGeom>
        </p:spPr>
      </p:pic>
      <p:pic>
        <p:nvPicPr>
          <p:cNvPr id="778"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5065713" y="5740400"/>
            <a:ext cx="0" cy="0"/>
          </a:xfrm>
          <a:prstGeom prst="rect">
            <a:avLst/>
          </a:prstGeom>
        </p:spPr>
      </p:pic>
      <p:pic>
        <p:nvPicPr>
          <p:cNvPr id="779"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5541963" y="5740400"/>
            <a:ext cx="0" cy="0"/>
          </a:xfrm>
          <a:prstGeom prst="rect">
            <a:avLst/>
          </a:prstGeom>
        </p:spPr>
      </p:pic>
      <p:pic>
        <p:nvPicPr>
          <p:cNvPr id="780"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6018213" y="5740400"/>
            <a:ext cx="0" cy="0"/>
          </a:xfrm>
          <a:prstGeom prst="rect">
            <a:avLst/>
          </a:prstGeom>
        </p:spPr>
      </p:pic>
      <p:pic>
        <p:nvPicPr>
          <p:cNvPr id="781" name="Picture 1" descr="Inserted picture RelID:59">
            <a:extLst>
              <a:ext uri="{FF2B5EF4-FFF2-40B4-BE49-F238E27FC236}">
                <a16:creationId xmlns:a16="http://schemas.microsoft.com/office/drawing/2014/main" id="{00000000-0008-0000-0100-00003C000000}"/>
              </a:ext>
            </a:extLst>
          </p:cNvPr>
          <p:cNvPicPr>
            <a:picLocks noChangeAspect="1"/>
          </p:cNvPicPr>
          <p:nvPr/>
        </p:nvPicPr>
        <p:blipFill>
          <a:blip r:embed="rId3"/>
          <a:stretch>
            <a:fillRect/>
          </a:stretch>
        </p:blipFill>
        <p:spPr>
          <a:xfrm>
            <a:off x="6494463" y="5740400"/>
            <a:ext cx="0" cy="0"/>
          </a:xfrm>
          <a:prstGeom prst="rect">
            <a:avLst/>
          </a:prstGeom>
        </p:spPr>
      </p:pic>
      <p:pic>
        <p:nvPicPr>
          <p:cNvPr id="783" name="Picture 1" descr="Inserted picture RelID:60">
            <a:extLst>
              <a:ext uri="{FF2B5EF4-FFF2-40B4-BE49-F238E27FC236}">
                <a16:creationId xmlns:a16="http://schemas.microsoft.com/office/drawing/2014/main" id="{00000000-0008-0000-0100-00003D000000}"/>
              </a:ext>
            </a:extLst>
          </p:cNvPr>
          <p:cNvPicPr>
            <a:picLocks noChangeAspect="1"/>
          </p:cNvPicPr>
          <p:nvPr/>
        </p:nvPicPr>
        <p:blipFill>
          <a:blip r:embed="rId3"/>
          <a:stretch>
            <a:fillRect/>
          </a:stretch>
        </p:blipFill>
        <p:spPr>
          <a:xfrm>
            <a:off x="6970713" y="5740400"/>
            <a:ext cx="0" cy="0"/>
          </a:xfrm>
          <a:prstGeom prst="rect">
            <a:avLst/>
          </a:prstGeom>
        </p:spPr>
      </p:pic>
      <p:pic>
        <p:nvPicPr>
          <p:cNvPr id="784" name="Picture 1" descr="Inserted picture RelID:61">
            <a:extLst>
              <a:ext uri="{FF2B5EF4-FFF2-40B4-BE49-F238E27FC236}">
                <a16:creationId xmlns:a16="http://schemas.microsoft.com/office/drawing/2014/main" id="{00000000-0008-0000-0100-00003E000000}"/>
              </a:ext>
            </a:extLst>
          </p:cNvPr>
          <p:cNvPicPr>
            <a:picLocks noChangeAspect="1"/>
          </p:cNvPicPr>
          <p:nvPr/>
        </p:nvPicPr>
        <p:blipFill>
          <a:blip r:embed="rId3"/>
          <a:stretch>
            <a:fillRect/>
          </a:stretch>
        </p:blipFill>
        <p:spPr>
          <a:xfrm>
            <a:off x="7396163" y="5740400"/>
            <a:ext cx="0" cy="0"/>
          </a:xfrm>
          <a:prstGeom prst="rect">
            <a:avLst/>
          </a:prstGeom>
        </p:spPr>
      </p:pic>
      <p:pic>
        <p:nvPicPr>
          <p:cNvPr id="789" name="Picture 1" descr="Inserted picture RelID:62">
            <a:extLst>
              <a:ext uri="{FF2B5EF4-FFF2-40B4-BE49-F238E27FC236}">
                <a16:creationId xmlns:a16="http://schemas.microsoft.com/office/drawing/2014/main" id="{00000000-0008-0000-0100-00003F000000}"/>
              </a:ext>
            </a:extLst>
          </p:cNvPr>
          <p:cNvPicPr>
            <a:picLocks noChangeAspect="1"/>
          </p:cNvPicPr>
          <p:nvPr/>
        </p:nvPicPr>
        <p:blipFill>
          <a:blip r:embed="rId3"/>
          <a:stretch>
            <a:fillRect/>
          </a:stretch>
        </p:blipFill>
        <p:spPr>
          <a:xfrm>
            <a:off x="7872413" y="5740400"/>
            <a:ext cx="0" cy="0"/>
          </a:xfrm>
          <a:prstGeom prst="rect">
            <a:avLst/>
          </a:prstGeom>
        </p:spPr>
      </p:pic>
      <p:pic>
        <p:nvPicPr>
          <p:cNvPr id="791" name="Picture 1" descr="Inserted picture RelID:63">
            <a:extLst>
              <a:ext uri="{FF2B5EF4-FFF2-40B4-BE49-F238E27FC236}">
                <a16:creationId xmlns:a16="http://schemas.microsoft.com/office/drawing/2014/main" id="{00000000-0008-0000-0100-000040000000}"/>
              </a:ext>
            </a:extLst>
          </p:cNvPr>
          <p:cNvPicPr>
            <a:picLocks noChangeAspect="1"/>
          </p:cNvPicPr>
          <p:nvPr/>
        </p:nvPicPr>
        <p:blipFill>
          <a:blip r:embed="rId3"/>
          <a:stretch>
            <a:fillRect/>
          </a:stretch>
        </p:blipFill>
        <p:spPr>
          <a:xfrm>
            <a:off x="8348663" y="5740400"/>
            <a:ext cx="0" cy="0"/>
          </a:xfrm>
          <a:prstGeom prst="rect">
            <a:avLst/>
          </a:prstGeom>
        </p:spPr>
      </p:pic>
      <p:pic>
        <p:nvPicPr>
          <p:cNvPr id="803" name="Picture 1" descr="Inserted picture RelID:68">
            <a:extLst>
              <a:ext uri="{FF2B5EF4-FFF2-40B4-BE49-F238E27FC236}">
                <a16:creationId xmlns:a16="http://schemas.microsoft.com/office/drawing/2014/main" id="{00000000-0008-0000-0100-000045000000}"/>
              </a:ext>
            </a:extLst>
          </p:cNvPr>
          <p:cNvPicPr>
            <a:picLocks noChangeAspect="1"/>
          </p:cNvPicPr>
          <p:nvPr/>
        </p:nvPicPr>
        <p:blipFill>
          <a:blip r:embed="rId3"/>
          <a:stretch>
            <a:fillRect/>
          </a:stretch>
        </p:blipFill>
        <p:spPr>
          <a:xfrm>
            <a:off x="9847263" y="4152900"/>
            <a:ext cx="0" cy="0"/>
          </a:xfrm>
          <a:prstGeom prst="rect">
            <a:avLst/>
          </a:prstGeom>
        </p:spPr>
      </p:pic>
      <p:pic>
        <p:nvPicPr>
          <p:cNvPr id="804" name="Picture 1" descr="Inserted picture RelID:69">
            <a:extLst>
              <a:ext uri="{FF2B5EF4-FFF2-40B4-BE49-F238E27FC236}">
                <a16:creationId xmlns:a16="http://schemas.microsoft.com/office/drawing/2014/main" id="{00000000-0008-0000-0100-000046000000}"/>
              </a:ext>
            </a:extLst>
          </p:cNvPr>
          <p:cNvPicPr>
            <a:picLocks noChangeAspect="1"/>
          </p:cNvPicPr>
          <p:nvPr/>
        </p:nvPicPr>
        <p:blipFill>
          <a:blip r:embed="rId3"/>
          <a:stretch>
            <a:fillRect/>
          </a:stretch>
        </p:blipFill>
        <p:spPr>
          <a:xfrm>
            <a:off x="9847263" y="4673600"/>
            <a:ext cx="0" cy="0"/>
          </a:xfrm>
          <a:prstGeom prst="rect">
            <a:avLst/>
          </a:prstGeom>
        </p:spPr>
      </p:pic>
      <p:pic>
        <p:nvPicPr>
          <p:cNvPr id="807" name="Picture 1" descr="Inserted picture RelID:70">
            <a:extLst>
              <a:ext uri="{FF2B5EF4-FFF2-40B4-BE49-F238E27FC236}">
                <a16:creationId xmlns:a16="http://schemas.microsoft.com/office/drawing/2014/main" id="{00000000-0008-0000-0100-000047000000}"/>
              </a:ext>
            </a:extLst>
          </p:cNvPr>
          <p:cNvPicPr>
            <a:picLocks noChangeAspect="1"/>
          </p:cNvPicPr>
          <p:nvPr/>
        </p:nvPicPr>
        <p:blipFill>
          <a:blip r:embed="rId3"/>
          <a:stretch>
            <a:fillRect/>
          </a:stretch>
        </p:blipFill>
        <p:spPr>
          <a:xfrm>
            <a:off x="9847263" y="5207000"/>
            <a:ext cx="0" cy="0"/>
          </a:xfrm>
          <a:prstGeom prst="rect">
            <a:avLst/>
          </a:prstGeom>
        </p:spPr>
      </p:pic>
      <p:pic>
        <p:nvPicPr>
          <p:cNvPr id="808" name="Picture 1" descr="Inserted picture RelID:71">
            <a:extLst>
              <a:ext uri="{FF2B5EF4-FFF2-40B4-BE49-F238E27FC236}">
                <a16:creationId xmlns:a16="http://schemas.microsoft.com/office/drawing/2014/main" id="{00000000-0008-0000-0100-000048000000}"/>
              </a:ext>
            </a:extLst>
          </p:cNvPr>
          <p:cNvPicPr>
            <a:picLocks noChangeAspect="1"/>
          </p:cNvPicPr>
          <p:nvPr/>
        </p:nvPicPr>
        <p:blipFill>
          <a:blip r:embed="rId3"/>
          <a:stretch>
            <a:fillRect/>
          </a:stretch>
        </p:blipFill>
        <p:spPr>
          <a:xfrm>
            <a:off x="9847263" y="5740400"/>
            <a:ext cx="0" cy="0"/>
          </a:xfrm>
          <a:prstGeom prst="rect">
            <a:avLst/>
          </a:prstGeom>
        </p:spPr>
      </p:pic>
      <p:pic>
        <p:nvPicPr>
          <p:cNvPr id="717" name="Picture 1" descr="Inserted picture RelID:11">
            <a:extLst>
              <a:ext uri="{FF2B5EF4-FFF2-40B4-BE49-F238E27FC236}">
                <a16:creationId xmlns:a16="http://schemas.microsoft.com/office/drawing/2014/main" id="{00000000-0008-0000-0100-00000C000000}"/>
              </a:ext>
            </a:extLst>
          </p:cNvPr>
          <p:cNvPicPr>
            <a:picLocks noChangeAspect="1"/>
          </p:cNvPicPr>
          <p:nvPr/>
        </p:nvPicPr>
        <p:blipFill>
          <a:blip r:embed="rId3"/>
          <a:stretch>
            <a:fillRect/>
          </a:stretch>
        </p:blipFill>
        <p:spPr>
          <a:xfrm>
            <a:off x="8851900" y="2878637"/>
            <a:ext cx="0" cy="0"/>
          </a:xfrm>
          <a:prstGeom prst="rect">
            <a:avLst/>
          </a:prstGeom>
        </p:spPr>
      </p:pic>
      <p:pic>
        <p:nvPicPr>
          <p:cNvPr id="782" name="Picture 1" descr="Inserted picture RelID:12">
            <a:extLst>
              <a:ext uri="{FF2B5EF4-FFF2-40B4-BE49-F238E27FC236}">
                <a16:creationId xmlns:a16="http://schemas.microsoft.com/office/drawing/2014/main" id="{00000000-0008-0000-0100-00000D000000}"/>
              </a:ext>
            </a:extLst>
          </p:cNvPr>
          <p:cNvPicPr>
            <a:picLocks noChangeAspect="1"/>
          </p:cNvPicPr>
          <p:nvPr/>
        </p:nvPicPr>
        <p:blipFill>
          <a:blip r:embed="rId3"/>
          <a:stretch>
            <a:fillRect/>
          </a:stretch>
        </p:blipFill>
        <p:spPr>
          <a:xfrm>
            <a:off x="9347200" y="1663700"/>
            <a:ext cx="0" cy="0"/>
          </a:xfrm>
          <a:prstGeom prst="rect">
            <a:avLst/>
          </a:prstGeom>
        </p:spPr>
      </p:pic>
      <p:pic>
        <p:nvPicPr>
          <p:cNvPr id="788" name="Picture 1" descr="Inserted picture RelID:13">
            <a:extLst>
              <a:ext uri="{FF2B5EF4-FFF2-40B4-BE49-F238E27FC236}">
                <a16:creationId xmlns:a16="http://schemas.microsoft.com/office/drawing/2014/main" id="{00000000-0008-0000-0100-00000E000000}"/>
              </a:ext>
            </a:extLst>
          </p:cNvPr>
          <p:cNvPicPr>
            <a:picLocks noChangeAspect="1"/>
          </p:cNvPicPr>
          <p:nvPr/>
        </p:nvPicPr>
        <p:blipFill>
          <a:blip r:embed="rId3"/>
          <a:stretch>
            <a:fillRect/>
          </a:stretch>
        </p:blipFill>
        <p:spPr>
          <a:xfrm>
            <a:off x="9836150" y="1663700"/>
            <a:ext cx="0" cy="0"/>
          </a:xfrm>
          <a:prstGeom prst="rect">
            <a:avLst/>
          </a:prstGeom>
        </p:spPr>
      </p:pic>
      <p:pic>
        <p:nvPicPr>
          <p:cNvPr id="790" name="Picture 1" descr="Inserted picture RelID:17">
            <a:extLst>
              <a:ext uri="{FF2B5EF4-FFF2-40B4-BE49-F238E27FC236}">
                <a16:creationId xmlns:a16="http://schemas.microsoft.com/office/drawing/2014/main" id="{00000000-0008-0000-0100-000012000000}"/>
              </a:ext>
            </a:extLst>
          </p:cNvPr>
          <p:cNvPicPr>
            <a:picLocks noChangeAspect="1"/>
          </p:cNvPicPr>
          <p:nvPr/>
        </p:nvPicPr>
        <p:blipFill>
          <a:blip r:embed="rId3"/>
          <a:stretch>
            <a:fillRect/>
          </a:stretch>
        </p:blipFill>
        <p:spPr>
          <a:xfrm>
            <a:off x="9347200" y="4673600"/>
            <a:ext cx="0" cy="0"/>
          </a:xfrm>
          <a:prstGeom prst="rect">
            <a:avLst/>
          </a:prstGeom>
        </p:spPr>
      </p:pic>
      <p:pic>
        <p:nvPicPr>
          <p:cNvPr id="810" name="Picture 1" descr="Inserted picture RelID:18">
            <a:extLst>
              <a:ext uri="{FF2B5EF4-FFF2-40B4-BE49-F238E27FC236}">
                <a16:creationId xmlns:a16="http://schemas.microsoft.com/office/drawing/2014/main" id="{00000000-0008-0000-0100-000013000000}"/>
              </a:ext>
            </a:extLst>
          </p:cNvPr>
          <p:cNvPicPr>
            <a:picLocks noChangeAspect="1"/>
          </p:cNvPicPr>
          <p:nvPr/>
        </p:nvPicPr>
        <p:blipFill>
          <a:blip r:embed="rId3"/>
          <a:stretch>
            <a:fillRect/>
          </a:stretch>
        </p:blipFill>
        <p:spPr>
          <a:xfrm>
            <a:off x="9347200" y="5207000"/>
            <a:ext cx="0" cy="0"/>
          </a:xfrm>
          <a:prstGeom prst="rect">
            <a:avLst/>
          </a:prstGeom>
        </p:spPr>
      </p:pic>
      <p:pic>
        <p:nvPicPr>
          <p:cNvPr id="811" name="Picture 1" descr="Inserted picture RelID:19">
            <a:extLst>
              <a:ext uri="{FF2B5EF4-FFF2-40B4-BE49-F238E27FC236}">
                <a16:creationId xmlns:a16="http://schemas.microsoft.com/office/drawing/2014/main" id="{00000000-0008-0000-0100-000014000000}"/>
              </a:ext>
            </a:extLst>
          </p:cNvPr>
          <p:cNvPicPr>
            <a:picLocks noChangeAspect="1"/>
          </p:cNvPicPr>
          <p:nvPr/>
        </p:nvPicPr>
        <p:blipFill>
          <a:blip r:embed="rId3"/>
          <a:stretch>
            <a:fillRect/>
          </a:stretch>
        </p:blipFill>
        <p:spPr>
          <a:xfrm>
            <a:off x="9347200" y="5740400"/>
            <a:ext cx="0" cy="0"/>
          </a:xfrm>
          <a:prstGeom prst="rect">
            <a:avLst/>
          </a:prstGeom>
        </p:spPr>
      </p:pic>
      <p:pic>
        <p:nvPicPr>
          <p:cNvPr id="814" name="Picture 1" descr="Inserted picture RelID:22">
            <a:extLst>
              <a:ext uri="{FF2B5EF4-FFF2-40B4-BE49-F238E27FC236}">
                <a16:creationId xmlns:a16="http://schemas.microsoft.com/office/drawing/2014/main" id="{00000000-0008-0000-0100-000017000000}"/>
              </a:ext>
            </a:extLst>
          </p:cNvPr>
          <p:cNvPicPr>
            <a:picLocks noChangeAspect="1"/>
          </p:cNvPicPr>
          <p:nvPr/>
        </p:nvPicPr>
        <p:blipFill>
          <a:blip r:embed="rId3"/>
          <a:stretch>
            <a:fillRect/>
          </a:stretch>
        </p:blipFill>
        <p:spPr>
          <a:xfrm>
            <a:off x="8851900" y="5207000"/>
            <a:ext cx="0" cy="0"/>
          </a:xfrm>
          <a:prstGeom prst="rect">
            <a:avLst/>
          </a:prstGeom>
        </p:spPr>
      </p:pic>
      <p:pic>
        <p:nvPicPr>
          <p:cNvPr id="815" name="Picture 1" descr="Inserted picture RelID:23">
            <a:extLst>
              <a:ext uri="{FF2B5EF4-FFF2-40B4-BE49-F238E27FC236}">
                <a16:creationId xmlns:a16="http://schemas.microsoft.com/office/drawing/2014/main" id="{00000000-0008-0000-0100-000018000000}"/>
              </a:ext>
            </a:extLst>
          </p:cNvPr>
          <p:cNvPicPr>
            <a:picLocks noChangeAspect="1"/>
          </p:cNvPicPr>
          <p:nvPr/>
        </p:nvPicPr>
        <p:blipFill>
          <a:blip r:embed="rId3"/>
          <a:stretch>
            <a:fillRect/>
          </a:stretch>
        </p:blipFill>
        <p:spPr>
          <a:xfrm>
            <a:off x="8851900" y="5740400"/>
            <a:ext cx="0" cy="0"/>
          </a:xfrm>
          <a:prstGeom prst="rect">
            <a:avLst/>
          </a:prstGeom>
        </p:spPr>
      </p:pic>
      <p:pic>
        <p:nvPicPr>
          <p:cNvPr id="892"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4152900" y="5740400"/>
            <a:ext cx="0" cy="0"/>
          </a:xfrm>
          <a:prstGeom prst="rect">
            <a:avLst/>
          </a:prstGeom>
        </p:spPr>
      </p:pic>
      <p:pic>
        <p:nvPicPr>
          <p:cNvPr id="893"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4591050" y="5740400"/>
            <a:ext cx="0" cy="0"/>
          </a:xfrm>
          <a:prstGeom prst="rect">
            <a:avLst/>
          </a:prstGeom>
        </p:spPr>
      </p:pic>
      <p:pic>
        <p:nvPicPr>
          <p:cNvPr id="894"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5067300" y="5740400"/>
            <a:ext cx="0" cy="0"/>
          </a:xfrm>
          <a:prstGeom prst="rect">
            <a:avLst/>
          </a:prstGeom>
        </p:spPr>
      </p:pic>
      <p:pic>
        <p:nvPicPr>
          <p:cNvPr id="928"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5543550" y="5740400"/>
            <a:ext cx="0" cy="0"/>
          </a:xfrm>
          <a:prstGeom prst="rect">
            <a:avLst/>
          </a:prstGeom>
        </p:spPr>
      </p:pic>
      <p:pic>
        <p:nvPicPr>
          <p:cNvPr id="929"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6019800" y="5740400"/>
            <a:ext cx="0" cy="0"/>
          </a:xfrm>
          <a:prstGeom prst="rect">
            <a:avLst/>
          </a:prstGeom>
        </p:spPr>
      </p:pic>
      <p:pic>
        <p:nvPicPr>
          <p:cNvPr id="932" name="Picture 1" descr="Inserted picture RelID:59">
            <a:extLst>
              <a:ext uri="{FF2B5EF4-FFF2-40B4-BE49-F238E27FC236}">
                <a16:creationId xmlns:a16="http://schemas.microsoft.com/office/drawing/2014/main" id="{00000000-0008-0000-0100-00003C000000}"/>
              </a:ext>
            </a:extLst>
          </p:cNvPr>
          <p:cNvPicPr>
            <a:picLocks noChangeAspect="1"/>
          </p:cNvPicPr>
          <p:nvPr/>
        </p:nvPicPr>
        <p:blipFill>
          <a:blip r:embed="rId3"/>
          <a:stretch>
            <a:fillRect/>
          </a:stretch>
        </p:blipFill>
        <p:spPr>
          <a:xfrm>
            <a:off x="6496050" y="5740400"/>
            <a:ext cx="0" cy="0"/>
          </a:xfrm>
          <a:prstGeom prst="rect">
            <a:avLst/>
          </a:prstGeom>
        </p:spPr>
      </p:pic>
      <p:pic>
        <p:nvPicPr>
          <p:cNvPr id="933" name="Picture 1" descr="Inserted picture RelID:60">
            <a:extLst>
              <a:ext uri="{FF2B5EF4-FFF2-40B4-BE49-F238E27FC236}">
                <a16:creationId xmlns:a16="http://schemas.microsoft.com/office/drawing/2014/main" id="{00000000-0008-0000-0100-00003D000000}"/>
              </a:ext>
            </a:extLst>
          </p:cNvPr>
          <p:cNvPicPr>
            <a:picLocks noChangeAspect="1"/>
          </p:cNvPicPr>
          <p:nvPr/>
        </p:nvPicPr>
        <p:blipFill>
          <a:blip r:embed="rId3"/>
          <a:stretch>
            <a:fillRect/>
          </a:stretch>
        </p:blipFill>
        <p:spPr>
          <a:xfrm>
            <a:off x="6972300" y="5740400"/>
            <a:ext cx="0" cy="0"/>
          </a:xfrm>
          <a:prstGeom prst="rect">
            <a:avLst/>
          </a:prstGeom>
        </p:spPr>
      </p:pic>
      <p:pic>
        <p:nvPicPr>
          <p:cNvPr id="934" name="Picture 1" descr="Inserted picture RelID:61">
            <a:extLst>
              <a:ext uri="{FF2B5EF4-FFF2-40B4-BE49-F238E27FC236}">
                <a16:creationId xmlns:a16="http://schemas.microsoft.com/office/drawing/2014/main" id="{00000000-0008-0000-0100-00003E000000}"/>
              </a:ext>
            </a:extLst>
          </p:cNvPr>
          <p:cNvPicPr>
            <a:picLocks noChangeAspect="1"/>
          </p:cNvPicPr>
          <p:nvPr/>
        </p:nvPicPr>
        <p:blipFill>
          <a:blip r:embed="rId3"/>
          <a:stretch>
            <a:fillRect/>
          </a:stretch>
        </p:blipFill>
        <p:spPr>
          <a:xfrm>
            <a:off x="7397750" y="5740400"/>
            <a:ext cx="0" cy="0"/>
          </a:xfrm>
          <a:prstGeom prst="rect">
            <a:avLst/>
          </a:prstGeom>
        </p:spPr>
      </p:pic>
      <p:pic>
        <p:nvPicPr>
          <p:cNvPr id="935" name="Picture 1" descr="Inserted picture RelID:62">
            <a:extLst>
              <a:ext uri="{FF2B5EF4-FFF2-40B4-BE49-F238E27FC236}">
                <a16:creationId xmlns:a16="http://schemas.microsoft.com/office/drawing/2014/main" id="{00000000-0008-0000-0100-00003F000000}"/>
              </a:ext>
            </a:extLst>
          </p:cNvPr>
          <p:cNvPicPr>
            <a:picLocks noChangeAspect="1"/>
          </p:cNvPicPr>
          <p:nvPr/>
        </p:nvPicPr>
        <p:blipFill>
          <a:blip r:embed="rId3"/>
          <a:stretch>
            <a:fillRect/>
          </a:stretch>
        </p:blipFill>
        <p:spPr>
          <a:xfrm>
            <a:off x="7874000" y="5740400"/>
            <a:ext cx="0" cy="0"/>
          </a:xfrm>
          <a:prstGeom prst="rect">
            <a:avLst/>
          </a:prstGeom>
        </p:spPr>
      </p:pic>
      <p:pic>
        <p:nvPicPr>
          <p:cNvPr id="936" name="Picture 1" descr="Inserted picture RelID:63">
            <a:extLst>
              <a:ext uri="{FF2B5EF4-FFF2-40B4-BE49-F238E27FC236}">
                <a16:creationId xmlns:a16="http://schemas.microsoft.com/office/drawing/2014/main" id="{00000000-0008-0000-0100-000040000000}"/>
              </a:ext>
            </a:extLst>
          </p:cNvPr>
          <p:cNvPicPr>
            <a:picLocks noChangeAspect="1"/>
          </p:cNvPicPr>
          <p:nvPr/>
        </p:nvPicPr>
        <p:blipFill>
          <a:blip r:embed="rId3"/>
          <a:stretch>
            <a:fillRect/>
          </a:stretch>
        </p:blipFill>
        <p:spPr>
          <a:xfrm>
            <a:off x="8350250" y="5740400"/>
            <a:ext cx="0" cy="0"/>
          </a:xfrm>
          <a:prstGeom prst="rect">
            <a:avLst/>
          </a:prstGeom>
        </p:spPr>
      </p:pic>
      <p:pic>
        <p:nvPicPr>
          <p:cNvPr id="937" name="Picture 1" descr="Inserted picture RelID:68">
            <a:extLst>
              <a:ext uri="{FF2B5EF4-FFF2-40B4-BE49-F238E27FC236}">
                <a16:creationId xmlns:a16="http://schemas.microsoft.com/office/drawing/2014/main" id="{00000000-0008-0000-0100-000045000000}"/>
              </a:ext>
            </a:extLst>
          </p:cNvPr>
          <p:cNvPicPr>
            <a:picLocks noChangeAspect="1"/>
          </p:cNvPicPr>
          <p:nvPr/>
        </p:nvPicPr>
        <p:blipFill>
          <a:blip r:embed="rId3"/>
          <a:stretch>
            <a:fillRect/>
          </a:stretch>
        </p:blipFill>
        <p:spPr>
          <a:xfrm>
            <a:off x="9836150" y="4152900"/>
            <a:ext cx="0" cy="0"/>
          </a:xfrm>
          <a:prstGeom prst="rect">
            <a:avLst/>
          </a:prstGeom>
        </p:spPr>
      </p:pic>
      <p:pic>
        <p:nvPicPr>
          <p:cNvPr id="938" name="Picture 1" descr="Inserted picture RelID:69">
            <a:extLst>
              <a:ext uri="{FF2B5EF4-FFF2-40B4-BE49-F238E27FC236}">
                <a16:creationId xmlns:a16="http://schemas.microsoft.com/office/drawing/2014/main" id="{00000000-0008-0000-0100-000046000000}"/>
              </a:ext>
            </a:extLst>
          </p:cNvPr>
          <p:cNvPicPr>
            <a:picLocks noChangeAspect="1"/>
          </p:cNvPicPr>
          <p:nvPr/>
        </p:nvPicPr>
        <p:blipFill>
          <a:blip r:embed="rId3"/>
          <a:stretch>
            <a:fillRect/>
          </a:stretch>
        </p:blipFill>
        <p:spPr>
          <a:xfrm>
            <a:off x="9836150" y="4673600"/>
            <a:ext cx="0" cy="0"/>
          </a:xfrm>
          <a:prstGeom prst="rect">
            <a:avLst/>
          </a:prstGeom>
        </p:spPr>
      </p:pic>
      <p:pic>
        <p:nvPicPr>
          <p:cNvPr id="939" name="Picture 1" descr="Inserted picture RelID:70">
            <a:extLst>
              <a:ext uri="{FF2B5EF4-FFF2-40B4-BE49-F238E27FC236}">
                <a16:creationId xmlns:a16="http://schemas.microsoft.com/office/drawing/2014/main" id="{00000000-0008-0000-0100-000047000000}"/>
              </a:ext>
            </a:extLst>
          </p:cNvPr>
          <p:cNvPicPr>
            <a:picLocks noChangeAspect="1"/>
          </p:cNvPicPr>
          <p:nvPr/>
        </p:nvPicPr>
        <p:blipFill>
          <a:blip r:embed="rId3"/>
          <a:stretch>
            <a:fillRect/>
          </a:stretch>
        </p:blipFill>
        <p:spPr>
          <a:xfrm>
            <a:off x="9836150" y="5207000"/>
            <a:ext cx="0" cy="0"/>
          </a:xfrm>
          <a:prstGeom prst="rect">
            <a:avLst/>
          </a:prstGeom>
        </p:spPr>
      </p:pic>
      <p:pic>
        <p:nvPicPr>
          <p:cNvPr id="940" name="Picture 1" descr="Inserted picture RelID:71">
            <a:extLst>
              <a:ext uri="{FF2B5EF4-FFF2-40B4-BE49-F238E27FC236}">
                <a16:creationId xmlns:a16="http://schemas.microsoft.com/office/drawing/2014/main" id="{00000000-0008-0000-0100-000048000000}"/>
              </a:ext>
            </a:extLst>
          </p:cNvPr>
          <p:cNvPicPr>
            <a:picLocks noChangeAspect="1"/>
          </p:cNvPicPr>
          <p:nvPr/>
        </p:nvPicPr>
        <p:blipFill>
          <a:blip r:embed="rId3"/>
          <a:stretch>
            <a:fillRect/>
          </a:stretch>
        </p:blipFill>
        <p:spPr>
          <a:xfrm>
            <a:off x="9836150" y="5740400"/>
            <a:ext cx="0" cy="0"/>
          </a:xfrm>
          <a:prstGeom prst="rect">
            <a:avLst/>
          </a:prstGeom>
        </p:spPr>
      </p:pic>
      <p:pic>
        <p:nvPicPr>
          <p:cNvPr id="4" name="Picture 1" descr="Inserted picture RelID:19">
            <a:extLst>
              <a:ext uri="{FF2B5EF4-FFF2-40B4-BE49-F238E27FC236}">
                <a16:creationId xmlns:a16="http://schemas.microsoft.com/office/drawing/2014/main" id="{00000000-0008-0000-0100-000014000000}"/>
              </a:ext>
            </a:extLst>
          </p:cNvPr>
          <p:cNvPicPr>
            <a:picLocks noChangeAspect="1"/>
          </p:cNvPicPr>
          <p:nvPr/>
        </p:nvPicPr>
        <p:blipFill>
          <a:blip r:embed="rId3"/>
          <a:stretch>
            <a:fillRect/>
          </a:stretch>
        </p:blipFill>
        <p:spPr>
          <a:xfrm>
            <a:off x="7547378" y="5195692"/>
            <a:ext cx="45719" cy="0"/>
          </a:xfrm>
          <a:prstGeom prst="rect">
            <a:avLst/>
          </a:prstGeom>
        </p:spPr>
      </p:pic>
      <p:pic>
        <p:nvPicPr>
          <p:cNvPr id="7" name="Picture 1" descr="Inserted picture RelID:23">
            <a:extLst>
              <a:ext uri="{FF2B5EF4-FFF2-40B4-BE49-F238E27FC236}">
                <a16:creationId xmlns:a16="http://schemas.microsoft.com/office/drawing/2014/main" id="{00000000-0008-0000-0100-000018000000}"/>
              </a:ext>
            </a:extLst>
          </p:cNvPr>
          <p:cNvPicPr>
            <a:picLocks noChangeAspect="1"/>
          </p:cNvPicPr>
          <p:nvPr/>
        </p:nvPicPr>
        <p:blipFill>
          <a:blip r:embed="rId3"/>
          <a:stretch>
            <a:fillRect/>
          </a:stretch>
        </p:blipFill>
        <p:spPr>
          <a:xfrm>
            <a:off x="7052078" y="5195692"/>
            <a:ext cx="45719" cy="0"/>
          </a:xfrm>
          <a:prstGeom prst="rect">
            <a:avLst/>
          </a:prstGeom>
        </p:spPr>
      </p:pic>
      <p:pic>
        <p:nvPicPr>
          <p:cNvPr id="8" name="Picture 1" descr="Inserted picture RelID:54">
            <a:extLst>
              <a:ext uri="{FF2B5EF4-FFF2-40B4-BE49-F238E27FC236}">
                <a16:creationId xmlns:a16="http://schemas.microsoft.com/office/drawing/2014/main" id="{00000000-0008-0000-0100-000037000000}"/>
              </a:ext>
            </a:extLst>
          </p:cNvPr>
          <p:cNvPicPr>
            <a:picLocks noChangeAspect="1"/>
          </p:cNvPicPr>
          <p:nvPr/>
        </p:nvPicPr>
        <p:blipFill>
          <a:blip r:embed="rId3"/>
          <a:stretch>
            <a:fillRect/>
          </a:stretch>
        </p:blipFill>
        <p:spPr>
          <a:xfrm>
            <a:off x="2353078" y="5195692"/>
            <a:ext cx="45719" cy="0"/>
          </a:xfrm>
          <a:prstGeom prst="rect">
            <a:avLst/>
          </a:prstGeom>
        </p:spPr>
      </p:pic>
      <p:pic>
        <p:nvPicPr>
          <p:cNvPr id="9" name="Picture 1" descr="Inserted picture RelID:55">
            <a:extLst>
              <a:ext uri="{FF2B5EF4-FFF2-40B4-BE49-F238E27FC236}">
                <a16:creationId xmlns:a16="http://schemas.microsoft.com/office/drawing/2014/main" id="{00000000-0008-0000-0100-000038000000}"/>
              </a:ext>
            </a:extLst>
          </p:cNvPr>
          <p:cNvPicPr>
            <a:picLocks noChangeAspect="1"/>
          </p:cNvPicPr>
          <p:nvPr/>
        </p:nvPicPr>
        <p:blipFill>
          <a:blip r:embed="rId3"/>
          <a:stretch>
            <a:fillRect/>
          </a:stretch>
        </p:blipFill>
        <p:spPr>
          <a:xfrm>
            <a:off x="2791228" y="5195692"/>
            <a:ext cx="45719" cy="0"/>
          </a:xfrm>
          <a:prstGeom prst="rect">
            <a:avLst/>
          </a:prstGeom>
        </p:spPr>
      </p:pic>
      <p:pic>
        <p:nvPicPr>
          <p:cNvPr id="10" name="Picture 1" descr="Inserted picture RelID:56">
            <a:extLst>
              <a:ext uri="{FF2B5EF4-FFF2-40B4-BE49-F238E27FC236}">
                <a16:creationId xmlns:a16="http://schemas.microsoft.com/office/drawing/2014/main" id="{00000000-0008-0000-0100-000039000000}"/>
              </a:ext>
            </a:extLst>
          </p:cNvPr>
          <p:cNvPicPr>
            <a:picLocks noChangeAspect="1"/>
          </p:cNvPicPr>
          <p:nvPr/>
        </p:nvPicPr>
        <p:blipFill>
          <a:blip r:embed="rId3"/>
          <a:stretch>
            <a:fillRect/>
          </a:stretch>
        </p:blipFill>
        <p:spPr>
          <a:xfrm>
            <a:off x="3267478" y="5195692"/>
            <a:ext cx="45719" cy="0"/>
          </a:xfrm>
          <a:prstGeom prst="rect">
            <a:avLst/>
          </a:prstGeom>
        </p:spPr>
      </p:pic>
      <p:pic>
        <p:nvPicPr>
          <p:cNvPr id="11" name="Picture 1" descr="Inserted picture RelID:57">
            <a:extLst>
              <a:ext uri="{FF2B5EF4-FFF2-40B4-BE49-F238E27FC236}">
                <a16:creationId xmlns:a16="http://schemas.microsoft.com/office/drawing/2014/main" id="{00000000-0008-0000-0100-00003A000000}"/>
              </a:ext>
            </a:extLst>
          </p:cNvPr>
          <p:cNvPicPr>
            <a:picLocks noChangeAspect="1"/>
          </p:cNvPicPr>
          <p:nvPr/>
        </p:nvPicPr>
        <p:blipFill>
          <a:blip r:embed="rId3"/>
          <a:stretch>
            <a:fillRect/>
          </a:stretch>
        </p:blipFill>
        <p:spPr>
          <a:xfrm>
            <a:off x="3743728" y="5195692"/>
            <a:ext cx="45719" cy="0"/>
          </a:xfrm>
          <a:prstGeom prst="rect">
            <a:avLst/>
          </a:prstGeom>
        </p:spPr>
      </p:pic>
      <p:pic>
        <p:nvPicPr>
          <p:cNvPr id="12" name="Picture 1" descr="Inserted picture RelID:58">
            <a:extLst>
              <a:ext uri="{FF2B5EF4-FFF2-40B4-BE49-F238E27FC236}">
                <a16:creationId xmlns:a16="http://schemas.microsoft.com/office/drawing/2014/main" id="{00000000-0008-0000-0100-00003B000000}"/>
              </a:ext>
            </a:extLst>
          </p:cNvPr>
          <p:cNvPicPr>
            <a:picLocks noChangeAspect="1"/>
          </p:cNvPicPr>
          <p:nvPr/>
        </p:nvPicPr>
        <p:blipFill>
          <a:blip r:embed="rId3"/>
          <a:stretch>
            <a:fillRect/>
          </a:stretch>
        </p:blipFill>
        <p:spPr>
          <a:xfrm>
            <a:off x="4219978" y="5195692"/>
            <a:ext cx="45719" cy="0"/>
          </a:xfrm>
          <a:prstGeom prst="rect">
            <a:avLst/>
          </a:prstGeom>
        </p:spPr>
      </p:pic>
      <p:pic>
        <p:nvPicPr>
          <p:cNvPr id="15" name="Picture 1" descr="Inserted picture RelID:59">
            <a:extLst>
              <a:ext uri="{FF2B5EF4-FFF2-40B4-BE49-F238E27FC236}">
                <a16:creationId xmlns:a16="http://schemas.microsoft.com/office/drawing/2014/main" id="{00000000-0008-0000-0100-00003C000000}"/>
              </a:ext>
            </a:extLst>
          </p:cNvPr>
          <p:cNvPicPr>
            <a:picLocks noChangeAspect="1"/>
          </p:cNvPicPr>
          <p:nvPr/>
        </p:nvPicPr>
        <p:blipFill>
          <a:blip r:embed="rId3"/>
          <a:stretch>
            <a:fillRect/>
          </a:stretch>
        </p:blipFill>
        <p:spPr>
          <a:xfrm>
            <a:off x="4696228" y="5195692"/>
            <a:ext cx="45719" cy="0"/>
          </a:xfrm>
          <a:prstGeom prst="rect">
            <a:avLst/>
          </a:prstGeom>
        </p:spPr>
      </p:pic>
      <p:pic>
        <p:nvPicPr>
          <p:cNvPr id="17" name="Picture 1" descr="Inserted picture RelID:60">
            <a:extLst>
              <a:ext uri="{FF2B5EF4-FFF2-40B4-BE49-F238E27FC236}">
                <a16:creationId xmlns:a16="http://schemas.microsoft.com/office/drawing/2014/main" id="{00000000-0008-0000-0100-00003D000000}"/>
              </a:ext>
            </a:extLst>
          </p:cNvPr>
          <p:cNvPicPr>
            <a:picLocks noChangeAspect="1"/>
          </p:cNvPicPr>
          <p:nvPr/>
        </p:nvPicPr>
        <p:blipFill>
          <a:blip r:embed="rId3"/>
          <a:stretch>
            <a:fillRect/>
          </a:stretch>
        </p:blipFill>
        <p:spPr>
          <a:xfrm>
            <a:off x="5172478" y="5195692"/>
            <a:ext cx="45719" cy="0"/>
          </a:xfrm>
          <a:prstGeom prst="rect">
            <a:avLst/>
          </a:prstGeom>
        </p:spPr>
      </p:pic>
      <p:pic>
        <p:nvPicPr>
          <p:cNvPr id="18" name="Picture 1" descr="Inserted picture RelID:61">
            <a:extLst>
              <a:ext uri="{FF2B5EF4-FFF2-40B4-BE49-F238E27FC236}">
                <a16:creationId xmlns:a16="http://schemas.microsoft.com/office/drawing/2014/main" id="{00000000-0008-0000-0100-00003E000000}"/>
              </a:ext>
            </a:extLst>
          </p:cNvPr>
          <p:cNvPicPr>
            <a:picLocks noChangeAspect="1"/>
          </p:cNvPicPr>
          <p:nvPr/>
        </p:nvPicPr>
        <p:blipFill>
          <a:blip r:embed="rId3"/>
          <a:stretch>
            <a:fillRect/>
          </a:stretch>
        </p:blipFill>
        <p:spPr>
          <a:xfrm>
            <a:off x="5597928" y="5195692"/>
            <a:ext cx="45719" cy="0"/>
          </a:xfrm>
          <a:prstGeom prst="rect">
            <a:avLst/>
          </a:prstGeom>
        </p:spPr>
      </p:pic>
      <p:pic>
        <p:nvPicPr>
          <p:cNvPr id="19" name="Picture 1" descr="Inserted picture RelID:62">
            <a:extLst>
              <a:ext uri="{FF2B5EF4-FFF2-40B4-BE49-F238E27FC236}">
                <a16:creationId xmlns:a16="http://schemas.microsoft.com/office/drawing/2014/main" id="{00000000-0008-0000-0100-00003F000000}"/>
              </a:ext>
            </a:extLst>
          </p:cNvPr>
          <p:cNvPicPr>
            <a:picLocks noChangeAspect="1"/>
          </p:cNvPicPr>
          <p:nvPr/>
        </p:nvPicPr>
        <p:blipFill>
          <a:blip r:embed="rId3"/>
          <a:stretch>
            <a:fillRect/>
          </a:stretch>
        </p:blipFill>
        <p:spPr>
          <a:xfrm>
            <a:off x="6074178" y="5195692"/>
            <a:ext cx="45719" cy="0"/>
          </a:xfrm>
          <a:prstGeom prst="rect">
            <a:avLst/>
          </a:prstGeom>
        </p:spPr>
      </p:pic>
      <p:pic>
        <p:nvPicPr>
          <p:cNvPr id="20" name="Picture 1" descr="Inserted picture RelID:63">
            <a:extLst>
              <a:ext uri="{FF2B5EF4-FFF2-40B4-BE49-F238E27FC236}">
                <a16:creationId xmlns:a16="http://schemas.microsoft.com/office/drawing/2014/main" id="{00000000-0008-0000-0100-000040000000}"/>
              </a:ext>
            </a:extLst>
          </p:cNvPr>
          <p:cNvPicPr>
            <a:picLocks noChangeAspect="1"/>
          </p:cNvPicPr>
          <p:nvPr/>
        </p:nvPicPr>
        <p:blipFill>
          <a:blip r:embed="rId3"/>
          <a:stretch>
            <a:fillRect/>
          </a:stretch>
        </p:blipFill>
        <p:spPr>
          <a:xfrm>
            <a:off x="6550428" y="5195692"/>
            <a:ext cx="45719" cy="0"/>
          </a:xfrm>
          <a:prstGeom prst="rect">
            <a:avLst/>
          </a:prstGeom>
        </p:spPr>
      </p:pic>
      <p:pic>
        <p:nvPicPr>
          <p:cNvPr id="21" name="Picture 1" descr="Inserted picture RelID:71">
            <a:extLst>
              <a:ext uri="{FF2B5EF4-FFF2-40B4-BE49-F238E27FC236}">
                <a16:creationId xmlns:a16="http://schemas.microsoft.com/office/drawing/2014/main" id="{00000000-0008-0000-0100-000048000000}"/>
              </a:ext>
            </a:extLst>
          </p:cNvPr>
          <p:cNvPicPr>
            <a:picLocks noChangeAspect="1"/>
          </p:cNvPicPr>
          <p:nvPr/>
        </p:nvPicPr>
        <p:blipFill>
          <a:blip r:embed="rId3"/>
          <a:stretch>
            <a:fillRect/>
          </a:stretch>
        </p:blipFill>
        <p:spPr>
          <a:xfrm>
            <a:off x="8036328" y="5195692"/>
            <a:ext cx="45719" cy="0"/>
          </a:xfrm>
          <a:prstGeom prst="rect">
            <a:avLst/>
          </a:prstGeom>
        </p:spPr>
      </p:pic>
      <p:pic>
        <p:nvPicPr>
          <p:cNvPr id="2" name="Image 1">
            <a:extLst>
              <a:ext uri="{FF2B5EF4-FFF2-40B4-BE49-F238E27FC236}">
                <a16:creationId xmlns:a16="http://schemas.microsoft.com/office/drawing/2014/main" id="{134D545E-6F44-7589-8362-636AFCC54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740" y="402048"/>
            <a:ext cx="6976220" cy="3755014"/>
          </a:xfrm>
          <a:prstGeom prst="rect">
            <a:avLst/>
          </a:prstGeom>
        </p:spPr>
      </p:pic>
    </p:spTree>
    <p:extLst>
      <p:ext uri="{BB962C8B-B14F-4D97-AF65-F5344CB8AC3E}">
        <p14:creationId xmlns:p14="http://schemas.microsoft.com/office/powerpoint/2010/main" val="43378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p:cNvSpPr>
            <a:spLocks noGrp="1" noChangeArrowheads="1"/>
          </p:cNvSpPr>
          <p:nvPr>
            <p:ph type="title" idx="4294967295"/>
          </p:nvPr>
        </p:nvSpPr>
        <p:spPr>
          <a:xfrm>
            <a:off x="178594" y="122436"/>
            <a:ext cx="8789841" cy="326231"/>
          </a:xfrm>
        </p:spPr>
        <p:txBody>
          <a:bodyPr anchor="t"/>
          <a:lstStyle/>
          <a:p>
            <a:pPr>
              <a:tabLst>
                <a:tab pos="3496778" algn="ctr"/>
              </a:tabLst>
            </a:pPr>
            <a:r>
              <a:rPr lang="fr-FR" sz="1500" dirty="0"/>
              <a:t>Quasi Accident Majeur – DK – TCC – Chute d’un moto coupleur du pont 682</a:t>
            </a:r>
          </a:p>
        </p:txBody>
      </p:sp>
      <p:sp>
        <p:nvSpPr>
          <p:cNvPr id="2166788" name="Rectangle 74"/>
          <p:cNvSpPr>
            <a:spLocks noChangeArrowheads="1"/>
          </p:cNvSpPr>
          <p:nvPr/>
        </p:nvSpPr>
        <p:spPr bwMode="auto">
          <a:xfrm>
            <a:off x="2009779" y="-353616"/>
            <a:ext cx="184731" cy="230832"/>
          </a:xfrm>
          <a:prstGeom prst="rect">
            <a:avLst/>
          </a:prstGeom>
          <a:noFill/>
          <a:ln w="9525">
            <a:noFill/>
            <a:miter lim="800000"/>
            <a:headEnd/>
            <a:tailEnd/>
          </a:ln>
        </p:spPr>
        <p:txBody>
          <a:bodyPr wrap="none">
            <a:spAutoFit/>
          </a:bodyPr>
          <a:lstStyle/>
          <a:p>
            <a:pPr marL="0" marR="0" lvl="0" indent="0" algn="l" defTabSz="342892" rtl="0" eaLnBrk="0" fontAlgn="auto" latinLnBrk="0" hangingPunct="0">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414141"/>
              </a:solidFill>
              <a:effectLst/>
              <a:uLnTx/>
              <a:uFillTx/>
              <a:latin typeface="Arial"/>
              <a:ea typeface="MS PGothic"/>
              <a:cs typeface="+mn-cs"/>
            </a:endParaRPr>
          </a:p>
        </p:txBody>
      </p:sp>
      <p:graphicFrame>
        <p:nvGraphicFramePr>
          <p:cNvPr id="7" name="Tableau 6"/>
          <p:cNvGraphicFramePr>
            <a:graphicFrameLocks noGrp="1"/>
          </p:cNvGraphicFramePr>
          <p:nvPr/>
        </p:nvGraphicFramePr>
        <p:xfrm>
          <a:off x="411042" y="513685"/>
          <a:ext cx="3971305" cy="3062826"/>
        </p:xfrm>
        <a:graphic>
          <a:graphicData uri="http://schemas.openxmlformats.org/drawingml/2006/table">
            <a:tbl>
              <a:tblPr firstRow="1" bandRow="1">
                <a:tableStyleId>{5C22544A-7EE6-4342-B048-85BDC9FD1C3A}</a:tableStyleId>
              </a:tblPr>
              <a:tblGrid>
                <a:gridCol w="989550">
                  <a:extLst>
                    <a:ext uri="{9D8B030D-6E8A-4147-A177-3AD203B41FA5}">
                      <a16:colId xmlns:a16="http://schemas.microsoft.com/office/drawing/2014/main" val="4082441174"/>
                    </a:ext>
                  </a:extLst>
                </a:gridCol>
                <a:gridCol w="2981755">
                  <a:extLst>
                    <a:ext uri="{9D8B030D-6E8A-4147-A177-3AD203B41FA5}">
                      <a16:colId xmlns:a16="http://schemas.microsoft.com/office/drawing/2014/main" val="164357189"/>
                    </a:ext>
                  </a:extLst>
                </a:gridCol>
              </a:tblGrid>
              <a:tr h="259455">
                <a:tc>
                  <a:txBody>
                    <a:bodyPr/>
                    <a:lstStyle/>
                    <a:p>
                      <a:pPr algn="l"/>
                      <a:r>
                        <a:rPr lang="fr-FR" sz="900" b="0" dirty="0">
                          <a:effectLst>
                            <a:outerShdw blurRad="38100" dist="38100" dir="2700000" algn="tl">
                              <a:srgbClr val="000000">
                                <a:alpha val="43137"/>
                              </a:srgbClr>
                            </a:outerShdw>
                          </a:effectLst>
                        </a:rPr>
                        <a:t>Date &amp; Heure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b="0" dirty="0">
                          <a:solidFill>
                            <a:schemeClr val="tx1"/>
                          </a:solidFill>
                          <a:effectLst/>
                        </a:rPr>
                        <a:t> 15/12/24 – 10h00</a:t>
                      </a:r>
                      <a:endParaRPr lang="fr-FR" sz="900" b="1" dirty="0">
                        <a:solidFill>
                          <a:schemeClr val="tx1"/>
                        </a:solidFill>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340081"/>
                  </a:ext>
                </a:extLst>
              </a:tr>
              <a:tr h="259455">
                <a:tc>
                  <a:txBody>
                    <a:bodyPr/>
                    <a:lstStyle/>
                    <a:p>
                      <a:pPr algn="l"/>
                      <a:r>
                        <a:rPr lang="fr-FR" sz="900" b="0" dirty="0">
                          <a:solidFill>
                            <a:schemeClr val="bg1"/>
                          </a:solidFill>
                          <a:effectLst>
                            <a:outerShdw blurRad="38100" dist="38100" dir="2700000" algn="tl">
                              <a:srgbClr val="000000">
                                <a:alpha val="43137"/>
                              </a:srgbClr>
                            </a:outerShdw>
                          </a:effectLst>
                        </a:rPr>
                        <a:t>Site / Secteur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b="0" dirty="0"/>
                        <a:t>DK / TCC / Pont 682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59455">
                <a:tc>
                  <a:txBody>
                    <a:bodyPr/>
                    <a:lstStyle/>
                    <a:p>
                      <a:pPr algn="l"/>
                      <a:r>
                        <a:rPr lang="fr-FR" sz="900" b="0" dirty="0">
                          <a:solidFill>
                            <a:schemeClr val="bg1"/>
                          </a:solidFill>
                          <a:effectLst>
                            <a:outerShdw blurRad="38100" dist="38100" dir="2700000" algn="tl">
                              <a:srgbClr val="000000">
                                <a:alpha val="43137"/>
                              </a:srgbClr>
                            </a:outerShdw>
                          </a:effectLst>
                        </a:rPr>
                        <a:t>Qui</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dirty="0"/>
                        <a:t>AM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r h="1179064">
                <a:tc>
                  <a:txBody>
                    <a:bodyPr/>
                    <a:lstStyle/>
                    <a:p>
                      <a:pPr algn="l"/>
                      <a:r>
                        <a:rPr lang="fr-FR" sz="900" b="0" dirty="0">
                          <a:solidFill>
                            <a:schemeClr val="bg1"/>
                          </a:solidFill>
                          <a:effectLst>
                            <a:outerShdw blurRad="38100" dist="38100" dir="2700000" algn="tl">
                              <a:srgbClr val="000000">
                                <a:alpha val="43137"/>
                              </a:srgbClr>
                            </a:outerShdw>
                          </a:effectLst>
                        </a:rPr>
                        <a:t>Comment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sz="1000" kern="1200" dirty="0">
                          <a:solidFill>
                            <a:schemeClr val="dk1"/>
                          </a:solidFill>
                          <a:effectLst/>
                          <a:latin typeface="+mn-lt"/>
                          <a:ea typeface="+mn-ea"/>
                          <a:cs typeface="+mn-cs"/>
                        </a:rPr>
                        <a:t>Lors d'une opération de dépannage, il est nécessaire d'acheminer la nouvelle pièce (moto-coupleur). Le moto-coupleur était emballé dans du plastique bulle. Avant d'emprunter l'échelle d'accès, l'agent dépose la pièce sur le chariot du pont 682. Lorsqu'il a voulu le poser sur le chariot, le plastique bulle a lâché, ce qui a provoqué la chute du moto-coupleur. Celui-ci a roulé et est finalement tombé dans l'escalier menant de la passerelle R5 à l'accès cave à huile.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45655"/>
                  </a:ext>
                </a:extLst>
              </a:tr>
              <a:tr h="432426">
                <a:tc>
                  <a:txBody>
                    <a:bodyPr/>
                    <a:lstStyle/>
                    <a:p>
                      <a:pPr algn="l"/>
                      <a:r>
                        <a:rPr lang="fr-FR" sz="900" b="0" dirty="0">
                          <a:solidFill>
                            <a:schemeClr val="bg1"/>
                          </a:solidFill>
                          <a:effectLst>
                            <a:outerShdw blurRad="38100" dist="38100" dir="2700000" algn="tl">
                              <a:srgbClr val="000000">
                                <a:alpha val="43137"/>
                              </a:srgbClr>
                            </a:outerShdw>
                          </a:effectLst>
                        </a:rPr>
                        <a:t>Potentiel de gravité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b="0" dirty="0">
                          <a:solidFill>
                            <a:schemeClr val="tx1"/>
                          </a:solidFill>
                        </a:rPr>
                        <a:t>MAJEUR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233541"/>
                  </a:ext>
                </a:extLst>
              </a:tr>
              <a:tr h="259455">
                <a:tc>
                  <a:txBody>
                    <a:bodyPr/>
                    <a:lstStyle/>
                    <a:p>
                      <a:pPr algn="l"/>
                      <a:r>
                        <a:rPr lang="fr-FR" sz="900" b="0" dirty="0">
                          <a:solidFill>
                            <a:schemeClr val="bg1"/>
                          </a:solidFill>
                          <a:effectLst>
                            <a:outerShdw blurRad="38100" dist="38100" dir="2700000" algn="tl">
                              <a:srgbClr val="000000">
                                <a:alpha val="43137"/>
                              </a:srgbClr>
                            </a:outerShdw>
                          </a:effectLst>
                        </a:rPr>
                        <a:t>Risque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fr-FR" sz="900" b="0" i="0" u="none" strike="noStrike" dirty="0">
                          <a:solidFill>
                            <a:srgbClr val="000000"/>
                          </a:solidFill>
                          <a:effectLst/>
                          <a:latin typeface="Arial (Corps)"/>
                        </a:rPr>
                        <a:t>Frappé par chute d'objet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357175"/>
                  </a:ext>
                </a:extLst>
              </a:tr>
            </a:tbl>
          </a:graphicData>
        </a:graphic>
      </p:graphicFrame>
      <p:sp>
        <p:nvSpPr>
          <p:cNvPr id="9" name="Title 1"/>
          <p:cNvSpPr txBox="1">
            <a:spLocks noChangeArrowheads="1"/>
          </p:cNvSpPr>
          <p:nvPr/>
        </p:nvSpPr>
        <p:spPr bwMode="auto">
          <a:xfrm rot="16200000">
            <a:off x="-1282208" y="1749902"/>
            <a:ext cx="3017520" cy="26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0070C0"/>
                </a:solidFill>
                <a:effectLst/>
                <a:uLnTx/>
                <a:uFillTx/>
                <a:latin typeface="Arial"/>
                <a:ea typeface="MS PGothic"/>
                <a:cs typeface="+mj-cs"/>
              </a:rPr>
              <a:t>Description</a:t>
            </a:r>
            <a:endParaRPr kumimoji="0" lang="en-US" altLang="en-US" sz="1200" b="1" i="1" u="none" strike="noStrike" kern="0" cap="none" spc="0" normalizeH="0" baseline="0" noProof="0" dirty="0">
              <a:ln>
                <a:noFill/>
              </a:ln>
              <a:solidFill>
                <a:srgbClr val="0070C0"/>
              </a:solidFill>
              <a:effectLst/>
              <a:uLnTx/>
              <a:uFillTx/>
              <a:latin typeface="Arial"/>
              <a:ea typeface="MS PGothic"/>
              <a:cs typeface="+mj-cs"/>
            </a:endParaRPr>
          </a:p>
        </p:txBody>
      </p:sp>
      <p:sp>
        <p:nvSpPr>
          <p:cNvPr id="11" name="Title 1"/>
          <p:cNvSpPr txBox="1">
            <a:spLocks noChangeArrowheads="1"/>
          </p:cNvSpPr>
          <p:nvPr/>
        </p:nvSpPr>
        <p:spPr bwMode="auto">
          <a:xfrm rot="16200000">
            <a:off x="-225210" y="3934097"/>
            <a:ext cx="905508" cy="26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0070C0"/>
                </a:solidFill>
                <a:effectLst/>
                <a:uLnTx/>
                <a:uFillTx/>
                <a:latin typeface="Arial"/>
                <a:ea typeface="MS PGothic"/>
                <a:cs typeface="+mj-cs"/>
              </a:rPr>
              <a:t>Actions</a:t>
            </a:r>
            <a:endParaRPr kumimoji="0" lang="en-US" altLang="en-US" sz="1200" b="1" i="1" u="none" strike="noStrike" kern="0" cap="none" spc="0" normalizeH="0" baseline="0" noProof="0" dirty="0">
              <a:ln>
                <a:noFill/>
              </a:ln>
              <a:solidFill>
                <a:srgbClr val="0070C0"/>
              </a:solidFill>
              <a:effectLst/>
              <a:uLnTx/>
              <a:uFillTx/>
              <a:latin typeface="Arial"/>
              <a:ea typeface="MS PGothic"/>
              <a:cs typeface="+mj-cs"/>
            </a:endParaRPr>
          </a:p>
        </p:txBody>
      </p:sp>
      <p:graphicFrame>
        <p:nvGraphicFramePr>
          <p:cNvPr id="12" name="Tableau 11"/>
          <p:cNvGraphicFramePr>
            <a:graphicFrameLocks noGrp="1"/>
          </p:cNvGraphicFramePr>
          <p:nvPr/>
        </p:nvGraphicFramePr>
        <p:xfrm>
          <a:off x="413023" y="3648138"/>
          <a:ext cx="3969324" cy="1240303"/>
        </p:xfrm>
        <a:graphic>
          <a:graphicData uri="http://schemas.openxmlformats.org/drawingml/2006/table">
            <a:tbl>
              <a:tblPr firstRow="1" bandRow="1">
                <a:tableStyleId>{5C22544A-7EE6-4342-B048-85BDC9FD1C3A}</a:tableStyleId>
              </a:tblPr>
              <a:tblGrid>
                <a:gridCol w="955191">
                  <a:extLst>
                    <a:ext uri="{9D8B030D-6E8A-4147-A177-3AD203B41FA5}">
                      <a16:colId xmlns:a16="http://schemas.microsoft.com/office/drawing/2014/main" val="4082441174"/>
                    </a:ext>
                  </a:extLst>
                </a:gridCol>
                <a:gridCol w="3014133">
                  <a:extLst>
                    <a:ext uri="{9D8B030D-6E8A-4147-A177-3AD203B41FA5}">
                      <a16:colId xmlns:a16="http://schemas.microsoft.com/office/drawing/2014/main" val="164357189"/>
                    </a:ext>
                  </a:extLst>
                </a:gridCol>
              </a:tblGrid>
              <a:tr h="522775">
                <a:tc>
                  <a:txBody>
                    <a:bodyPr/>
                    <a:lstStyle/>
                    <a:p>
                      <a:r>
                        <a:rPr lang="fr-FR" sz="900" b="0" dirty="0">
                          <a:solidFill>
                            <a:schemeClr val="bg1"/>
                          </a:solidFill>
                          <a:effectLst>
                            <a:outerShdw blurRad="38100" dist="38100" dir="2700000" algn="tl">
                              <a:srgbClr val="000000">
                                <a:alpha val="43137"/>
                              </a:srgbClr>
                            </a:outerShdw>
                          </a:effectLst>
                        </a:rPr>
                        <a:t>Mesures conservatoires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Wingdings" panose="05000000000000000000" pitchFamily="2" charset="2"/>
                        <a:buNone/>
                      </a:pPr>
                      <a:r>
                        <a:rPr lang="fr-FR" sz="900" b="0" dirty="0">
                          <a:solidFill>
                            <a:schemeClr val="tx1"/>
                          </a:solidFill>
                        </a:rPr>
                        <a:t>Arrêt de l’intervention</a:t>
                      </a:r>
                    </a:p>
                    <a:p>
                      <a:pPr marL="0" indent="0">
                        <a:buFont typeface="Wingdings" panose="05000000000000000000" pitchFamily="2" charset="2"/>
                        <a:buNone/>
                      </a:pPr>
                      <a:r>
                        <a:rPr lang="fr-FR" sz="900" b="0" dirty="0">
                          <a:solidFill>
                            <a:schemeClr val="tx1"/>
                          </a:solidFill>
                        </a:rPr>
                        <a:t>Vigie au sol pour reprendre l’intervention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364531">
                <a:tc>
                  <a:txBody>
                    <a:bodyPr/>
                    <a:lstStyle/>
                    <a:p>
                      <a:r>
                        <a:rPr lang="fr-FR" sz="900" b="0" dirty="0">
                          <a:solidFill>
                            <a:schemeClr val="bg1"/>
                          </a:solidFill>
                          <a:effectLst>
                            <a:outerShdw blurRad="38100" dist="38100" dir="2700000" algn="tl">
                              <a:srgbClr val="000000">
                                <a:alpha val="43137"/>
                              </a:srgbClr>
                            </a:outerShdw>
                          </a:effectLst>
                        </a:rPr>
                        <a:t>Pilote analyse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Wingdings" panose="05000000000000000000" pitchFamily="2" charset="2"/>
                        <a:buNone/>
                      </a:pPr>
                      <a:r>
                        <a:rPr lang="fr-FR" sz="900" b="0" dirty="0">
                          <a:solidFill>
                            <a:schemeClr val="tx1"/>
                          </a:solidFill>
                        </a:rPr>
                        <a:t>Pierre Alexandre DEMARET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376437"/>
                  </a:ext>
                </a:extLst>
              </a:tr>
              <a:tr h="352997">
                <a:tc>
                  <a:txBody>
                    <a:bodyPr/>
                    <a:lstStyle/>
                    <a:p>
                      <a:r>
                        <a:rPr lang="fr-FR" sz="900" b="0" dirty="0">
                          <a:solidFill>
                            <a:schemeClr val="bg1"/>
                          </a:solidFill>
                          <a:effectLst>
                            <a:outerShdw blurRad="38100" dist="38100" dir="2700000" algn="tl">
                              <a:srgbClr val="000000">
                                <a:alpha val="43137"/>
                              </a:srgbClr>
                            </a:outerShdw>
                          </a:effectLst>
                        </a:rPr>
                        <a:t>Date analyse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Arial" panose="020B0604020202020204" pitchFamily="34" charset="0"/>
                        <a:buNone/>
                      </a:pPr>
                      <a:r>
                        <a:rPr lang="fr-FR" sz="900" b="0" kern="1200" baseline="0" dirty="0">
                          <a:solidFill>
                            <a:schemeClr val="tx1"/>
                          </a:solidFill>
                          <a:latin typeface="+mn-lt"/>
                          <a:ea typeface="+mn-ea"/>
                          <a:cs typeface="+mn-cs"/>
                        </a:rPr>
                        <a:t>À programmer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bl>
          </a:graphicData>
        </a:graphic>
      </p:graphicFrame>
      <p:pic>
        <p:nvPicPr>
          <p:cNvPr id="30" name="Image 29">
            <a:extLst>
              <a:ext uri="{FF2B5EF4-FFF2-40B4-BE49-F238E27FC236}">
                <a16:creationId xmlns:a16="http://schemas.microsoft.com/office/drawing/2014/main" id="{B26B9A3B-322A-943F-D0F9-6DD547ADB4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4693" y="371444"/>
            <a:ext cx="1942859" cy="3308103"/>
          </a:xfrm>
          <a:prstGeom prst="rect">
            <a:avLst/>
          </a:prstGeom>
        </p:spPr>
      </p:pic>
      <p:pic>
        <p:nvPicPr>
          <p:cNvPr id="3" name="Image 2">
            <a:extLst>
              <a:ext uri="{FF2B5EF4-FFF2-40B4-BE49-F238E27FC236}">
                <a16:creationId xmlns:a16="http://schemas.microsoft.com/office/drawing/2014/main" id="{3EA877CE-EAF4-9282-CEE2-D3194AB6DB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49407" y="2759923"/>
            <a:ext cx="1702139" cy="2062160"/>
          </a:xfrm>
          <a:prstGeom prst="rect">
            <a:avLst/>
          </a:prstGeom>
        </p:spPr>
      </p:pic>
      <p:pic>
        <p:nvPicPr>
          <p:cNvPr id="5" name="Image 4">
            <a:extLst>
              <a:ext uri="{FF2B5EF4-FFF2-40B4-BE49-F238E27FC236}">
                <a16:creationId xmlns:a16="http://schemas.microsoft.com/office/drawing/2014/main" id="{8FC9C45C-EAA6-F866-B15D-DBDFAB37DB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1713" y="3523184"/>
            <a:ext cx="1834099" cy="1356669"/>
          </a:xfrm>
          <a:prstGeom prst="rect">
            <a:avLst/>
          </a:prstGeom>
        </p:spPr>
      </p:pic>
      <p:pic>
        <p:nvPicPr>
          <p:cNvPr id="13" name="Image 12">
            <a:extLst>
              <a:ext uri="{FF2B5EF4-FFF2-40B4-BE49-F238E27FC236}">
                <a16:creationId xmlns:a16="http://schemas.microsoft.com/office/drawing/2014/main" id="{E584D1B8-6040-40CA-06B4-0D06996931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800"/>
          <a:stretch/>
        </p:blipFill>
        <p:spPr>
          <a:xfrm>
            <a:off x="6489898" y="321417"/>
            <a:ext cx="1878691" cy="2423876"/>
          </a:xfrm>
          <a:prstGeom prst="rect">
            <a:avLst/>
          </a:prstGeom>
        </p:spPr>
      </p:pic>
      <p:sp>
        <p:nvSpPr>
          <p:cNvPr id="14" name="Signe de multiplication 13">
            <a:extLst>
              <a:ext uri="{FF2B5EF4-FFF2-40B4-BE49-F238E27FC236}">
                <a16:creationId xmlns:a16="http://schemas.microsoft.com/office/drawing/2014/main" id="{CB899C28-5E06-B1C6-EDDF-8D9BBA6947B2}"/>
              </a:ext>
            </a:extLst>
          </p:cNvPr>
          <p:cNvSpPr/>
          <p:nvPr/>
        </p:nvSpPr>
        <p:spPr bwMode="auto">
          <a:xfrm>
            <a:off x="5243703" y="4201518"/>
            <a:ext cx="490118" cy="348480"/>
          </a:xfrm>
          <a:prstGeom prst="mathMultiply">
            <a:avLst>
              <a:gd name="adj1" fmla="val 2529"/>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2400" b="0" i="0" u="none" strike="noStrike" kern="1200" cap="none" spc="0" normalizeH="0" baseline="-25000" noProof="0" dirty="0">
              <a:ln>
                <a:noFill/>
              </a:ln>
              <a:solidFill>
                <a:srgbClr val="FAFFFF"/>
              </a:solidFill>
              <a:effectLst/>
              <a:uLnTx/>
              <a:uFillTx/>
              <a:latin typeface="Arial" pitchFamily="34" charset="0"/>
              <a:ea typeface="MS PGothic" pitchFamily="34" charset="-128"/>
              <a:cs typeface="+mn-cs"/>
            </a:endParaRPr>
          </a:p>
        </p:txBody>
      </p:sp>
      <p:cxnSp>
        <p:nvCxnSpPr>
          <p:cNvPr id="17" name="Connecteur droit avec flèche 16">
            <a:extLst>
              <a:ext uri="{FF2B5EF4-FFF2-40B4-BE49-F238E27FC236}">
                <a16:creationId xmlns:a16="http://schemas.microsoft.com/office/drawing/2014/main" id="{66E4815B-0A6D-9913-508C-BFB6DBFF78D7}"/>
              </a:ext>
            </a:extLst>
          </p:cNvPr>
          <p:cNvCxnSpPr/>
          <p:nvPr/>
        </p:nvCxnSpPr>
        <p:spPr bwMode="auto">
          <a:xfrm>
            <a:off x="4571713" y="4001414"/>
            <a:ext cx="724492" cy="285293"/>
          </a:xfrm>
          <a:prstGeom prst="straightConnector1">
            <a:avLst/>
          </a:prstGeom>
          <a:noFill/>
          <a:ln w="9525" cap="flat" cmpd="sng" algn="ctr">
            <a:solidFill>
              <a:srgbClr val="FF0000"/>
            </a:solidFill>
            <a:prstDash val="solid"/>
            <a:round/>
            <a:headEnd type="none" w="med" len="med"/>
            <a:tailEnd type="triangle"/>
          </a:ln>
          <a:effectLst/>
        </p:spPr>
      </p:cxnSp>
      <p:pic>
        <p:nvPicPr>
          <p:cNvPr id="19" name="Image 18">
            <a:extLst>
              <a:ext uri="{FF2B5EF4-FFF2-40B4-BE49-F238E27FC236}">
                <a16:creationId xmlns:a16="http://schemas.microsoft.com/office/drawing/2014/main" id="{B4E93D95-272B-9838-1993-1A08DF61B6D0}"/>
              </a:ext>
            </a:extLst>
          </p:cNvPr>
          <p:cNvPicPr>
            <a:picLocks noChangeAspect="1"/>
          </p:cNvPicPr>
          <p:nvPr/>
        </p:nvPicPr>
        <p:blipFill>
          <a:blip r:embed="rId7"/>
          <a:stretch>
            <a:fillRect/>
          </a:stretch>
        </p:blipFill>
        <p:spPr>
          <a:xfrm>
            <a:off x="5674269" y="4544656"/>
            <a:ext cx="692186" cy="209561"/>
          </a:xfrm>
          <a:prstGeom prst="rect">
            <a:avLst/>
          </a:prstGeom>
        </p:spPr>
      </p:pic>
    </p:spTree>
    <p:extLst>
      <p:ext uri="{BB962C8B-B14F-4D97-AF65-F5344CB8AC3E}">
        <p14:creationId xmlns:p14="http://schemas.microsoft.com/office/powerpoint/2010/main" val="101116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p:cNvSpPr>
            <a:spLocks noGrp="1" noChangeArrowheads="1"/>
          </p:cNvSpPr>
          <p:nvPr>
            <p:ph type="title" idx="4294967295"/>
          </p:nvPr>
        </p:nvSpPr>
        <p:spPr>
          <a:xfrm>
            <a:off x="177800" y="100013"/>
            <a:ext cx="8966200" cy="327025"/>
          </a:xfrm>
        </p:spPr>
        <p:txBody>
          <a:bodyPr anchor="t"/>
          <a:lstStyle/>
          <a:p>
            <a:pPr>
              <a:tabLst>
                <a:tab pos="3496778" algn="ctr"/>
              </a:tabLst>
            </a:pPr>
            <a:r>
              <a:rPr lang="fr-FR" sz="1500" dirty="0"/>
              <a:t>Quasi Accident Majeur  – DK – TCC – Risque de chute du rouleau pinceur placé sur une remorque</a:t>
            </a:r>
          </a:p>
        </p:txBody>
      </p:sp>
      <p:sp>
        <p:nvSpPr>
          <p:cNvPr id="2166788" name="Rectangle 74"/>
          <p:cNvSpPr>
            <a:spLocks noChangeArrowheads="1"/>
          </p:cNvSpPr>
          <p:nvPr/>
        </p:nvSpPr>
        <p:spPr bwMode="auto">
          <a:xfrm>
            <a:off x="2009779" y="-353616"/>
            <a:ext cx="184731" cy="230832"/>
          </a:xfrm>
          <a:prstGeom prst="rect">
            <a:avLst/>
          </a:prstGeom>
          <a:noFill/>
          <a:ln w="9525">
            <a:noFill/>
            <a:miter lim="800000"/>
            <a:headEnd/>
            <a:tailEnd/>
          </a:ln>
        </p:spPr>
        <p:txBody>
          <a:bodyPr wrap="none">
            <a:spAutoFit/>
          </a:bodyPr>
          <a:lstStyle/>
          <a:p>
            <a:pPr marL="0" marR="0" lvl="0" indent="0" algn="l" defTabSz="342892" rtl="0" eaLnBrk="0" fontAlgn="auto" latinLnBrk="0" hangingPunct="0">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414141"/>
              </a:solidFill>
              <a:effectLst/>
              <a:uLnTx/>
              <a:uFillTx/>
              <a:latin typeface="Arial"/>
              <a:ea typeface="MS PGothic"/>
              <a:cs typeface="+mn-cs"/>
            </a:endParaRPr>
          </a:p>
        </p:txBody>
      </p:sp>
      <p:graphicFrame>
        <p:nvGraphicFramePr>
          <p:cNvPr id="7" name="Tableau 6"/>
          <p:cNvGraphicFramePr>
            <a:graphicFrameLocks noGrp="1"/>
          </p:cNvGraphicFramePr>
          <p:nvPr/>
        </p:nvGraphicFramePr>
        <p:xfrm>
          <a:off x="411042" y="513685"/>
          <a:ext cx="3971305" cy="3215226"/>
        </p:xfrm>
        <a:graphic>
          <a:graphicData uri="http://schemas.openxmlformats.org/drawingml/2006/table">
            <a:tbl>
              <a:tblPr firstRow="1" bandRow="1">
                <a:tableStyleId>{5C22544A-7EE6-4342-B048-85BDC9FD1C3A}</a:tableStyleId>
              </a:tblPr>
              <a:tblGrid>
                <a:gridCol w="989550">
                  <a:extLst>
                    <a:ext uri="{9D8B030D-6E8A-4147-A177-3AD203B41FA5}">
                      <a16:colId xmlns:a16="http://schemas.microsoft.com/office/drawing/2014/main" val="4082441174"/>
                    </a:ext>
                  </a:extLst>
                </a:gridCol>
                <a:gridCol w="2981755">
                  <a:extLst>
                    <a:ext uri="{9D8B030D-6E8A-4147-A177-3AD203B41FA5}">
                      <a16:colId xmlns:a16="http://schemas.microsoft.com/office/drawing/2014/main" val="164357189"/>
                    </a:ext>
                  </a:extLst>
                </a:gridCol>
              </a:tblGrid>
              <a:tr h="259455">
                <a:tc>
                  <a:txBody>
                    <a:bodyPr/>
                    <a:lstStyle/>
                    <a:p>
                      <a:pPr algn="l"/>
                      <a:r>
                        <a:rPr lang="fr-FR" sz="900" b="0" dirty="0">
                          <a:effectLst>
                            <a:outerShdw blurRad="38100" dist="38100" dir="2700000" algn="tl">
                              <a:srgbClr val="000000">
                                <a:alpha val="43137"/>
                              </a:srgbClr>
                            </a:outerShdw>
                          </a:effectLst>
                        </a:rPr>
                        <a:t>Date &amp; Heure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b="0" dirty="0">
                          <a:solidFill>
                            <a:schemeClr val="tx1"/>
                          </a:solidFill>
                          <a:effectLst/>
                        </a:rPr>
                        <a:t> 17/12/24 – 12h00</a:t>
                      </a:r>
                      <a:endParaRPr lang="fr-FR" sz="900" b="1" dirty="0">
                        <a:solidFill>
                          <a:schemeClr val="tx1"/>
                        </a:solidFill>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340081"/>
                  </a:ext>
                </a:extLst>
              </a:tr>
              <a:tr h="259455">
                <a:tc>
                  <a:txBody>
                    <a:bodyPr/>
                    <a:lstStyle/>
                    <a:p>
                      <a:pPr algn="l"/>
                      <a:r>
                        <a:rPr lang="fr-FR" sz="900" b="0" dirty="0">
                          <a:solidFill>
                            <a:schemeClr val="bg1"/>
                          </a:solidFill>
                          <a:effectLst>
                            <a:outerShdw blurRad="38100" dist="38100" dir="2700000" algn="tl">
                              <a:srgbClr val="000000">
                                <a:alpha val="43137"/>
                              </a:srgbClr>
                            </a:outerShdw>
                          </a:effectLst>
                        </a:rPr>
                        <a:t>Site / Secteur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b="0" dirty="0"/>
                        <a:t>DK / TCC / Halle Atelier des cylindres N°1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59455">
                <a:tc>
                  <a:txBody>
                    <a:bodyPr/>
                    <a:lstStyle/>
                    <a:p>
                      <a:pPr algn="l"/>
                      <a:r>
                        <a:rPr lang="fr-FR" sz="900" b="0" dirty="0">
                          <a:solidFill>
                            <a:schemeClr val="bg1"/>
                          </a:solidFill>
                          <a:effectLst>
                            <a:outerShdw blurRad="38100" dist="38100" dir="2700000" algn="tl">
                              <a:srgbClr val="000000">
                                <a:alpha val="43137"/>
                              </a:srgbClr>
                            </a:outerShdw>
                          </a:effectLst>
                        </a:rPr>
                        <a:t>Qui</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dirty="0"/>
                        <a:t>AM (intérimaire)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r h="1179064">
                <a:tc>
                  <a:txBody>
                    <a:bodyPr/>
                    <a:lstStyle/>
                    <a:p>
                      <a:pPr algn="l"/>
                      <a:r>
                        <a:rPr lang="fr-FR" sz="900" b="0" dirty="0">
                          <a:solidFill>
                            <a:schemeClr val="bg1"/>
                          </a:solidFill>
                          <a:effectLst>
                            <a:outerShdw blurRad="38100" dist="38100" dir="2700000" algn="tl">
                              <a:srgbClr val="000000">
                                <a:alpha val="43137"/>
                              </a:srgbClr>
                            </a:outerShdw>
                          </a:effectLst>
                        </a:rPr>
                        <a:t>Comment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sz="1000" kern="1200" dirty="0">
                          <a:solidFill>
                            <a:schemeClr val="dk1"/>
                          </a:solidFill>
                          <a:effectLst/>
                          <a:latin typeface="+mn-lt"/>
                          <a:ea typeface="+mn-ea"/>
                          <a:cs typeface="+mn-cs"/>
                        </a:rPr>
                        <a:t>Lors du transport d’un rouleau pinceur supérieur placé sur une remorque, celle-ci s’est soulevée à l’arrière lors du freinage, juste avant de sortir de la halle, ce qui a entraîné le contact du timon avec le sol. Le rouleau pinceur supérieur avait été positionné à l’avant de la remorque.</a:t>
                      </a:r>
                    </a:p>
                    <a:p>
                      <a:r>
                        <a:rPr lang="fr-FR" sz="1000" kern="1200" dirty="0">
                          <a:solidFill>
                            <a:schemeClr val="dk1"/>
                          </a:solidFill>
                          <a:effectLst/>
                          <a:latin typeface="+mn-lt"/>
                          <a:ea typeface="+mn-ea"/>
                          <a:cs typeface="+mn-cs"/>
                        </a:rPr>
                        <a:t>Habituellement, le transport se fait avec les deux rouleaux pinceurs (le supérieur à l’avant et l’inférieur à l’arrière de la remorque). </a:t>
                      </a:r>
                    </a:p>
                    <a:p>
                      <a:r>
                        <a:rPr lang="fr-FR" sz="1000" kern="1200" dirty="0">
                          <a:solidFill>
                            <a:schemeClr val="dk1"/>
                          </a:solidFill>
                          <a:effectLst/>
                          <a:latin typeface="+mn-lt"/>
                          <a:ea typeface="+mn-ea"/>
                          <a:cs typeface="+mn-cs"/>
                        </a:rPr>
                        <a:t>Dans ce cas, seul le rouleau pinceur supérieur a été transporté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45655"/>
                  </a:ext>
                </a:extLst>
              </a:tr>
              <a:tr h="432426">
                <a:tc>
                  <a:txBody>
                    <a:bodyPr/>
                    <a:lstStyle/>
                    <a:p>
                      <a:pPr algn="l"/>
                      <a:r>
                        <a:rPr lang="fr-FR" sz="900" b="0" dirty="0">
                          <a:solidFill>
                            <a:schemeClr val="bg1"/>
                          </a:solidFill>
                          <a:effectLst>
                            <a:outerShdw blurRad="38100" dist="38100" dir="2700000" algn="tl">
                              <a:srgbClr val="000000">
                                <a:alpha val="43137"/>
                              </a:srgbClr>
                            </a:outerShdw>
                          </a:effectLst>
                        </a:rPr>
                        <a:t>Potentiel de gravité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b="0" dirty="0">
                          <a:solidFill>
                            <a:schemeClr val="tx1"/>
                          </a:solidFill>
                        </a:rPr>
                        <a:t>Majeur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233541"/>
                  </a:ext>
                </a:extLst>
              </a:tr>
              <a:tr h="259455">
                <a:tc>
                  <a:txBody>
                    <a:bodyPr/>
                    <a:lstStyle/>
                    <a:p>
                      <a:pPr algn="l"/>
                      <a:r>
                        <a:rPr lang="fr-FR" sz="900" b="0" dirty="0">
                          <a:solidFill>
                            <a:schemeClr val="bg1"/>
                          </a:solidFill>
                          <a:effectLst>
                            <a:outerShdw blurRad="38100" dist="38100" dir="2700000" algn="tl">
                              <a:srgbClr val="000000">
                                <a:alpha val="43137"/>
                              </a:srgbClr>
                            </a:outerShdw>
                          </a:effectLst>
                        </a:rPr>
                        <a:t>Risque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fr-FR" sz="900" b="0" i="0" u="none" strike="noStrike" dirty="0">
                          <a:solidFill>
                            <a:srgbClr val="000000"/>
                          </a:solidFill>
                          <a:effectLst/>
                          <a:latin typeface="Arial (Corps)"/>
                        </a:rPr>
                        <a:t>Frappé par chute d'objet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357175"/>
                  </a:ext>
                </a:extLst>
              </a:tr>
            </a:tbl>
          </a:graphicData>
        </a:graphic>
      </p:graphicFrame>
      <p:sp>
        <p:nvSpPr>
          <p:cNvPr id="9" name="Title 1"/>
          <p:cNvSpPr txBox="1">
            <a:spLocks noChangeArrowheads="1"/>
          </p:cNvSpPr>
          <p:nvPr/>
        </p:nvSpPr>
        <p:spPr bwMode="auto">
          <a:xfrm rot="16200000">
            <a:off x="-1282208" y="1749902"/>
            <a:ext cx="3017520" cy="26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0070C0"/>
                </a:solidFill>
                <a:effectLst/>
                <a:uLnTx/>
                <a:uFillTx/>
                <a:latin typeface="Arial"/>
                <a:ea typeface="MS PGothic"/>
                <a:cs typeface="+mj-cs"/>
              </a:rPr>
              <a:t>Description</a:t>
            </a:r>
            <a:endParaRPr kumimoji="0" lang="en-US" altLang="en-US" sz="1200" b="1" i="1" u="none" strike="noStrike" kern="0" cap="none" spc="0" normalizeH="0" baseline="0" noProof="0" dirty="0">
              <a:ln>
                <a:noFill/>
              </a:ln>
              <a:solidFill>
                <a:srgbClr val="0070C0"/>
              </a:solidFill>
              <a:effectLst/>
              <a:uLnTx/>
              <a:uFillTx/>
              <a:latin typeface="Arial"/>
              <a:ea typeface="MS PGothic"/>
              <a:cs typeface="+mj-cs"/>
            </a:endParaRPr>
          </a:p>
        </p:txBody>
      </p:sp>
      <p:sp>
        <p:nvSpPr>
          <p:cNvPr id="11" name="Title 1"/>
          <p:cNvSpPr txBox="1">
            <a:spLocks noChangeArrowheads="1"/>
          </p:cNvSpPr>
          <p:nvPr/>
        </p:nvSpPr>
        <p:spPr bwMode="auto">
          <a:xfrm rot="16200000">
            <a:off x="-225210" y="3934097"/>
            <a:ext cx="905508" cy="26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0070C0"/>
                </a:solidFill>
                <a:effectLst/>
                <a:uLnTx/>
                <a:uFillTx/>
                <a:latin typeface="Arial"/>
                <a:ea typeface="MS PGothic"/>
                <a:cs typeface="+mj-cs"/>
              </a:rPr>
              <a:t>Actions</a:t>
            </a:r>
            <a:endParaRPr kumimoji="0" lang="en-US" altLang="en-US" sz="1200" b="1" i="1" u="none" strike="noStrike" kern="0" cap="none" spc="0" normalizeH="0" baseline="0" noProof="0" dirty="0">
              <a:ln>
                <a:noFill/>
              </a:ln>
              <a:solidFill>
                <a:srgbClr val="0070C0"/>
              </a:solidFill>
              <a:effectLst/>
              <a:uLnTx/>
              <a:uFillTx/>
              <a:latin typeface="Arial"/>
              <a:ea typeface="MS PGothic"/>
              <a:cs typeface="+mj-cs"/>
            </a:endParaRPr>
          </a:p>
        </p:txBody>
      </p:sp>
      <p:graphicFrame>
        <p:nvGraphicFramePr>
          <p:cNvPr id="12" name="Tableau 11"/>
          <p:cNvGraphicFramePr>
            <a:graphicFrameLocks noGrp="1"/>
          </p:cNvGraphicFramePr>
          <p:nvPr/>
        </p:nvGraphicFramePr>
        <p:xfrm>
          <a:off x="413023" y="3796320"/>
          <a:ext cx="3969324" cy="1240303"/>
        </p:xfrm>
        <a:graphic>
          <a:graphicData uri="http://schemas.openxmlformats.org/drawingml/2006/table">
            <a:tbl>
              <a:tblPr firstRow="1" bandRow="1">
                <a:tableStyleId>{5C22544A-7EE6-4342-B048-85BDC9FD1C3A}</a:tableStyleId>
              </a:tblPr>
              <a:tblGrid>
                <a:gridCol w="955191">
                  <a:extLst>
                    <a:ext uri="{9D8B030D-6E8A-4147-A177-3AD203B41FA5}">
                      <a16:colId xmlns:a16="http://schemas.microsoft.com/office/drawing/2014/main" val="4082441174"/>
                    </a:ext>
                  </a:extLst>
                </a:gridCol>
                <a:gridCol w="3014133">
                  <a:extLst>
                    <a:ext uri="{9D8B030D-6E8A-4147-A177-3AD203B41FA5}">
                      <a16:colId xmlns:a16="http://schemas.microsoft.com/office/drawing/2014/main" val="164357189"/>
                    </a:ext>
                  </a:extLst>
                </a:gridCol>
              </a:tblGrid>
              <a:tr h="522775">
                <a:tc>
                  <a:txBody>
                    <a:bodyPr/>
                    <a:lstStyle/>
                    <a:p>
                      <a:r>
                        <a:rPr lang="fr-FR" sz="900" b="0" dirty="0">
                          <a:solidFill>
                            <a:schemeClr val="bg1"/>
                          </a:solidFill>
                          <a:effectLst>
                            <a:outerShdw blurRad="38100" dist="38100" dir="2700000" algn="tl">
                              <a:srgbClr val="000000">
                                <a:alpha val="43137"/>
                              </a:srgbClr>
                            </a:outerShdw>
                          </a:effectLst>
                        </a:rPr>
                        <a:t>Mesures conservatoires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Wingdings" panose="05000000000000000000" pitchFamily="2" charset="2"/>
                        <a:buNone/>
                      </a:pPr>
                      <a:r>
                        <a:rPr lang="fr-FR" sz="900" b="0" dirty="0">
                          <a:solidFill>
                            <a:schemeClr val="tx1"/>
                          </a:solidFill>
                        </a:rPr>
                        <a:t>Chargement d’une pièce à l’arrière pour équilibrer la remorque puis déchargement de la remorque.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364531">
                <a:tc>
                  <a:txBody>
                    <a:bodyPr/>
                    <a:lstStyle/>
                    <a:p>
                      <a:r>
                        <a:rPr lang="fr-FR" sz="900" b="0" dirty="0">
                          <a:solidFill>
                            <a:schemeClr val="bg1"/>
                          </a:solidFill>
                          <a:effectLst>
                            <a:outerShdw blurRad="38100" dist="38100" dir="2700000" algn="tl">
                              <a:srgbClr val="000000">
                                <a:alpha val="43137"/>
                              </a:srgbClr>
                            </a:outerShdw>
                          </a:effectLst>
                        </a:rPr>
                        <a:t>Pilote analyse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Wingdings" panose="05000000000000000000" pitchFamily="2" charset="2"/>
                        <a:buNone/>
                      </a:pPr>
                      <a:r>
                        <a:rPr lang="fr-FR" sz="900" b="0" dirty="0">
                          <a:solidFill>
                            <a:schemeClr val="tx1"/>
                          </a:solidFill>
                        </a:rPr>
                        <a:t>Dominique COELHO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376437"/>
                  </a:ext>
                </a:extLst>
              </a:tr>
              <a:tr h="352997">
                <a:tc>
                  <a:txBody>
                    <a:bodyPr/>
                    <a:lstStyle/>
                    <a:p>
                      <a:r>
                        <a:rPr lang="fr-FR" sz="900" b="0" dirty="0">
                          <a:solidFill>
                            <a:schemeClr val="bg1"/>
                          </a:solidFill>
                          <a:effectLst>
                            <a:outerShdw blurRad="38100" dist="38100" dir="2700000" algn="tl">
                              <a:srgbClr val="000000">
                                <a:alpha val="43137"/>
                              </a:srgbClr>
                            </a:outerShdw>
                          </a:effectLst>
                        </a:rPr>
                        <a:t>Date analyse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Arial" panose="020B0604020202020204" pitchFamily="34" charset="0"/>
                        <a:buNone/>
                      </a:pPr>
                      <a:r>
                        <a:rPr lang="fr-FR" sz="900" b="0" kern="1200" baseline="0" dirty="0">
                          <a:solidFill>
                            <a:schemeClr val="tx1"/>
                          </a:solidFill>
                          <a:latin typeface="+mn-lt"/>
                          <a:ea typeface="+mn-ea"/>
                          <a:cs typeface="+mn-cs"/>
                        </a:rPr>
                        <a:t>À programmer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bl>
          </a:graphicData>
        </a:graphic>
      </p:graphicFrame>
      <p:pic>
        <p:nvPicPr>
          <p:cNvPr id="2" name="Image 1">
            <a:extLst>
              <a:ext uri="{FF2B5EF4-FFF2-40B4-BE49-F238E27FC236}">
                <a16:creationId xmlns:a16="http://schemas.microsoft.com/office/drawing/2014/main" id="{66611240-49E2-474F-A19B-65B949C04F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7488" y="513685"/>
            <a:ext cx="2096438" cy="4522938"/>
          </a:xfrm>
          <a:prstGeom prst="rect">
            <a:avLst/>
          </a:prstGeom>
        </p:spPr>
      </p:pic>
    </p:spTree>
    <p:extLst>
      <p:ext uri="{BB962C8B-B14F-4D97-AF65-F5344CB8AC3E}">
        <p14:creationId xmlns:p14="http://schemas.microsoft.com/office/powerpoint/2010/main" val="135537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p:cNvSpPr>
            <a:spLocks noGrp="1" noChangeArrowheads="1"/>
          </p:cNvSpPr>
          <p:nvPr>
            <p:ph type="title" idx="4294967295"/>
          </p:nvPr>
        </p:nvSpPr>
        <p:spPr>
          <a:xfrm>
            <a:off x="178594" y="122436"/>
            <a:ext cx="5286375" cy="326231"/>
          </a:xfrm>
        </p:spPr>
        <p:txBody>
          <a:bodyPr anchor="t"/>
          <a:lstStyle/>
          <a:p>
            <a:pPr>
              <a:tabLst>
                <a:tab pos="3496778" algn="ctr"/>
              </a:tabLst>
            </a:pPr>
            <a:r>
              <a:rPr lang="fr-FR" sz="1500" dirty="0"/>
              <a:t>Quasi Accident Majeur – Desvres</a:t>
            </a:r>
          </a:p>
        </p:txBody>
      </p:sp>
      <p:sp>
        <p:nvSpPr>
          <p:cNvPr id="2166788" name="Rectangle 74"/>
          <p:cNvSpPr>
            <a:spLocks noChangeArrowheads="1"/>
          </p:cNvSpPr>
          <p:nvPr/>
        </p:nvSpPr>
        <p:spPr bwMode="auto">
          <a:xfrm>
            <a:off x="2009779" y="-353616"/>
            <a:ext cx="184731" cy="230832"/>
          </a:xfrm>
          <a:prstGeom prst="rect">
            <a:avLst/>
          </a:prstGeom>
          <a:noFill/>
          <a:ln w="9525">
            <a:noFill/>
            <a:miter lim="800000"/>
            <a:headEnd/>
            <a:tailEnd/>
          </a:ln>
        </p:spPr>
        <p:txBody>
          <a:bodyPr wrap="none">
            <a:spAutoFit/>
          </a:bodyPr>
          <a:lstStyle/>
          <a:p>
            <a:pPr marL="0" marR="0" lvl="0" indent="0" algn="l" defTabSz="342892" rtl="0" eaLnBrk="0" fontAlgn="auto" latinLnBrk="0" hangingPunct="0">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414141"/>
              </a:solidFill>
              <a:effectLst/>
              <a:uLnTx/>
              <a:uFillTx/>
              <a:latin typeface="Arial"/>
              <a:ea typeface="MS PGothic"/>
              <a:cs typeface="+mn-cs"/>
            </a:endParaRPr>
          </a:p>
        </p:txBody>
      </p:sp>
      <p:graphicFrame>
        <p:nvGraphicFramePr>
          <p:cNvPr id="7" name="Tableau 6"/>
          <p:cNvGraphicFramePr>
            <a:graphicFrameLocks noGrp="1"/>
          </p:cNvGraphicFramePr>
          <p:nvPr>
            <p:extLst>
              <p:ext uri="{D42A27DB-BD31-4B8C-83A1-F6EECF244321}">
                <p14:modId xmlns:p14="http://schemas.microsoft.com/office/powerpoint/2010/main" val="2317023089"/>
              </p:ext>
            </p:extLst>
          </p:nvPr>
        </p:nvGraphicFramePr>
        <p:xfrm>
          <a:off x="411042" y="513685"/>
          <a:ext cx="3971305" cy="2826675"/>
        </p:xfrm>
        <a:graphic>
          <a:graphicData uri="http://schemas.openxmlformats.org/drawingml/2006/table">
            <a:tbl>
              <a:tblPr firstRow="1" bandRow="1">
                <a:tableStyleId>{5C22544A-7EE6-4342-B048-85BDC9FD1C3A}</a:tableStyleId>
              </a:tblPr>
              <a:tblGrid>
                <a:gridCol w="989550">
                  <a:extLst>
                    <a:ext uri="{9D8B030D-6E8A-4147-A177-3AD203B41FA5}">
                      <a16:colId xmlns:a16="http://schemas.microsoft.com/office/drawing/2014/main" val="4082441174"/>
                    </a:ext>
                  </a:extLst>
                </a:gridCol>
                <a:gridCol w="2981755">
                  <a:extLst>
                    <a:ext uri="{9D8B030D-6E8A-4147-A177-3AD203B41FA5}">
                      <a16:colId xmlns:a16="http://schemas.microsoft.com/office/drawing/2014/main" val="164357189"/>
                    </a:ext>
                  </a:extLst>
                </a:gridCol>
              </a:tblGrid>
              <a:tr h="276825">
                <a:tc>
                  <a:txBody>
                    <a:bodyPr/>
                    <a:lstStyle/>
                    <a:p>
                      <a:pPr algn="l"/>
                      <a:r>
                        <a:rPr lang="fr-FR" sz="900" b="0" dirty="0">
                          <a:effectLst>
                            <a:outerShdw blurRad="38100" dist="38100" dir="2700000" algn="tl">
                              <a:srgbClr val="000000">
                                <a:alpha val="43137"/>
                              </a:srgbClr>
                            </a:outerShdw>
                          </a:effectLst>
                        </a:rPr>
                        <a:t>Date &amp; Heure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sz="900" b="0" dirty="0">
                          <a:solidFill>
                            <a:schemeClr val="tx1"/>
                          </a:solidFill>
                          <a:effectLst/>
                        </a:rPr>
                        <a:t>17/12/24 11h00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340081"/>
                  </a:ext>
                </a:extLst>
              </a:tr>
              <a:tr h="276825">
                <a:tc>
                  <a:txBody>
                    <a:bodyPr/>
                    <a:lstStyle/>
                    <a:p>
                      <a:pPr algn="l"/>
                      <a:r>
                        <a:rPr lang="fr-FR" sz="900" b="0" dirty="0">
                          <a:solidFill>
                            <a:schemeClr val="bg1"/>
                          </a:solidFill>
                          <a:effectLst>
                            <a:outerShdw blurRad="38100" dist="38100" dir="2700000" algn="tl">
                              <a:srgbClr val="000000">
                                <a:alpha val="43137"/>
                              </a:srgbClr>
                            </a:outerShdw>
                          </a:effectLst>
                        </a:rPr>
                        <a:t>Site / Secteur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sz="900" b="0" dirty="0"/>
                        <a:t>Desvres / Salles électriques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76825">
                <a:tc>
                  <a:txBody>
                    <a:bodyPr/>
                    <a:lstStyle/>
                    <a:p>
                      <a:pPr algn="l"/>
                      <a:r>
                        <a:rPr lang="fr-FR" sz="900" b="0" dirty="0">
                          <a:solidFill>
                            <a:schemeClr val="bg1"/>
                          </a:solidFill>
                          <a:effectLst>
                            <a:outerShdw blurRad="38100" dist="38100" dir="2700000" algn="tl">
                              <a:srgbClr val="000000">
                                <a:alpha val="43137"/>
                              </a:srgbClr>
                            </a:outerShdw>
                          </a:effectLst>
                        </a:rPr>
                        <a:t>Qui</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sz="900" dirty="0"/>
                        <a:t>AMF</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r h="1257999">
                <a:tc>
                  <a:txBody>
                    <a:bodyPr/>
                    <a:lstStyle/>
                    <a:p>
                      <a:pPr algn="l"/>
                      <a:r>
                        <a:rPr lang="fr-FR" sz="900" b="0" dirty="0">
                          <a:solidFill>
                            <a:schemeClr val="bg1"/>
                          </a:solidFill>
                          <a:effectLst>
                            <a:outerShdw blurRad="38100" dist="38100" dir="2700000" algn="tl">
                              <a:srgbClr val="000000">
                                <a:alpha val="43137"/>
                              </a:srgbClr>
                            </a:outerShdw>
                          </a:effectLst>
                        </a:rPr>
                        <a:t>Comment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just" defTabSz="685783" rtl="0" eaLnBrk="1" fontAlgn="auto" latinLnBrk="0" hangingPunct="1">
                        <a:lnSpc>
                          <a:spcPct val="100000"/>
                        </a:lnSpc>
                        <a:spcBef>
                          <a:spcPts val="0"/>
                        </a:spcBef>
                        <a:spcAft>
                          <a:spcPts val="0"/>
                        </a:spcAft>
                        <a:buClrTx/>
                        <a:buSzTx/>
                        <a:buFontTx/>
                        <a:buNone/>
                        <a:tabLst/>
                        <a:defRPr/>
                      </a:pPr>
                      <a:r>
                        <a:rPr lang="fr-FR" sz="900" b="0" u="none" dirty="0">
                          <a:solidFill>
                            <a:schemeClr val="tx1"/>
                          </a:solidFill>
                        </a:rPr>
                        <a:t>En entrant dans la salle électrique, les électriciens ont  senti une forte odeur de brûlé. Après une recherche rapide, ils ont constaté qu’un câble était en train de fondre (photo). Ce câble, correspondant à l’alimentation de la voute 2 du four, était abimé jusqu’à la connexion sur le four. Les électriciens ont procédé à la consignation, à la séparation et à l’isolation du câble en sous-station électrique.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45655"/>
                  </a:ext>
                </a:extLst>
              </a:tr>
              <a:tr h="461376">
                <a:tc>
                  <a:txBody>
                    <a:bodyPr/>
                    <a:lstStyle/>
                    <a:p>
                      <a:pPr algn="l"/>
                      <a:r>
                        <a:rPr lang="fr-FR" sz="900" b="0" dirty="0">
                          <a:solidFill>
                            <a:schemeClr val="bg1"/>
                          </a:solidFill>
                          <a:effectLst>
                            <a:outerShdw blurRad="38100" dist="38100" dir="2700000" algn="tl">
                              <a:srgbClr val="000000">
                                <a:alpha val="43137"/>
                              </a:srgbClr>
                            </a:outerShdw>
                          </a:effectLst>
                        </a:rPr>
                        <a:t>Potentiel de gravité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b="0" dirty="0">
                          <a:solidFill>
                            <a:schemeClr val="tx1"/>
                          </a:solidFill>
                        </a:rPr>
                        <a:t>MAJEUR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233541"/>
                  </a:ext>
                </a:extLst>
              </a:tr>
              <a:tr h="276825">
                <a:tc>
                  <a:txBody>
                    <a:bodyPr/>
                    <a:lstStyle/>
                    <a:p>
                      <a:pPr algn="l"/>
                      <a:r>
                        <a:rPr lang="fr-FR" sz="900" b="0" dirty="0">
                          <a:solidFill>
                            <a:schemeClr val="bg1"/>
                          </a:solidFill>
                          <a:effectLst>
                            <a:outerShdw blurRad="38100" dist="38100" dir="2700000" algn="tl">
                              <a:srgbClr val="000000">
                                <a:alpha val="43137"/>
                              </a:srgbClr>
                            </a:outerShdw>
                          </a:effectLst>
                        </a:rPr>
                        <a:t>Risque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fr-FR" sz="900" kern="1200" dirty="0">
                          <a:solidFill>
                            <a:schemeClr val="dk1"/>
                          </a:solidFill>
                          <a:latin typeface="+mn-lt"/>
                          <a:ea typeface="+mn-ea"/>
                          <a:cs typeface="+mn-cs"/>
                        </a:rPr>
                        <a:t>Incendie - Brûlé par le feu</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357175"/>
                  </a:ext>
                </a:extLst>
              </a:tr>
            </a:tbl>
          </a:graphicData>
        </a:graphic>
      </p:graphicFrame>
      <p:sp>
        <p:nvSpPr>
          <p:cNvPr id="9" name="Title 1"/>
          <p:cNvSpPr txBox="1">
            <a:spLocks noChangeArrowheads="1"/>
          </p:cNvSpPr>
          <p:nvPr/>
        </p:nvSpPr>
        <p:spPr bwMode="auto">
          <a:xfrm rot="16200000">
            <a:off x="-1282208" y="1749902"/>
            <a:ext cx="3017520" cy="26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0070C0"/>
                </a:solidFill>
                <a:effectLst/>
                <a:uLnTx/>
                <a:uFillTx/>
                <a:latin typeface="Arial"/>
                <a:ea typeface="MS PGothic"/>
                <a:cs typeface="+mj-cs"/>
              </a:rPr>
              <a:t>Description</a:t>
            </a:r>
            <a:endParaRPr kumimoji="0" lang="en-US" altLang="en-US" sz="1200" b="1" i="1" u="none" strike="noStrike" kern="0" cap="none" spc="0" normalizeH="0" baseline="0" noProof="0" dirty="0">
              <a:ln>
                <a:noFill/>
              </a:ln>
              <a:solidFill>
                <a:srgbClr val="0070C0"/>
              </a:solidFill>
              <a:effectLst/>
              <a:uLnTx/>
              <a:uFillTx/>
              <a:latin typeface="Arial"/>
              <a:ea typeface="MS PGothic"/>
              <a:cs typeface="+mj-cs"/>
            </a:endParaRPr>
          </a:p>
        </p:txBody>
      </p:sp>
      <p:sp>
        <p:nvSpPr>
          <p:cNvPr id="11" name="Title 1"/>
          <p:cNvSpPr txBox="1">
            <a:spLocks noChangeArrowheads="1"/>
          </p:cNvSpPr>
          <p:nvPr/>
        </p:nvSpPr>
        <p:spPr bwMode="auto">
          <a:xfrm rot="16200000">
            <a:off x="-225210" y="3934097"/>
            <a:ext cx="905508" cy="26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0070C0"/>
                </a:solidFill>
                <a:effectLst/>
                <a:uLnTx/>
                <a:uFillTx/>
                <a:latin typeface="Arial"/>
                <a:ea typeface="MS PGothic"/>
                <a:cs typeface="+mj-cs"/>
              </a:rPr>
              <a:t>Actions</a:t>
            </a:r>
            <a:endParaRPr kumimoji="0" lang="en-US" altLang="en-US" sz="1200" b="1" i="1" u="none" strike="noStrike" kern="0" cap="none" spc="0" normalizeH="0" baseline="0" noProof="0" dirty="0">
              <a:ln>
                <a:noFill/>
              </a:ln>
              <a:solidFill>
                <a:srgbClr val="0070C0"/>
              </a:solidFill>
              <a:effectLst/>
              <a:uLnTx/>
              <a:uFillTx/>
              <a:latin typeface="Arial"/>
              <a:ea typeface="MS PGothic"/>
              <a:cs typeface="+mj-cs"/>
            </a:endParaRPr>
          </a:p>
        </p:txBody>
      </p:sp>
      <p:graphicFrame>
        <p:nvGraphicFramePr>
          <p:cNvPr id="12" name="Tableau 11"/>
          <p:cNvGraphicFramePr>
            <a:graphicFrameLocks noGrp="1"/>
          </p:cNvGraphicFramePr>
          <p:nvPr/>
        </p:nvGraphicFramePr>
        <p:xfrm>
          <a:off x="413023" y="3386667"/>
          <a:ext cx="3969324" cy="1156412"/>
        </p:xfrm>
        <a:graphic>
          <a:graphicData uri="http://schemas.openxmlformats.org/drawingml/2006/table">
            <a:tbl>
              <a:tblPr firstRow="1" bandRow="1">
                <a:tableStyleId>{5C22544A-7EE6-4342-B048-85BDC9FD1C3A}</a:tableStyleId>
              </a:tblPr>
              <a:tblGrid>
                <a:gridCol w="955191">
                  <a:extLst>
                    <a:ext uri="{9D8B030D-6E8A-4147-A177-3AD203B41FA5}">
                      <a16:colId xmlns:a16="http://schemas.microsoft.com/office/drawing/2014/main" val="4082441174"/>
                    </a:ext>
                  </a:extLst>
                </a:gridCol>
                <a:gridCol w="3014133">
                  <a:extLst>
                    <a:ext uri="{9D8B030D-6E8A-4147-A177-3AD203B41FA5}">
                      <a16:colId xmlns:a16="http://schemas.microsoft.com/office/drawing/2014/main" val="164357189"/>
                    </a:ext>
                  </a:extLst>
                </a:gridCol>
              </a:tblGrid>
              <a:tr h="438884">
                <a:tc>
                  <a:txBody>
                    <a:bodyPr/>
                    <a:lstStyle/>
                    <a:p>
                      <a:r>
                        <a:rPr lang="fr-FR" sz="900" b="0" dirty="0">
                          <a:solidFill>
                            <a:schemeClr val="bg1"/>
                          </a:solidFill>
                          <a:effectLst>
                            <a:outerShdw blurRad="38100" dist="38100" dir="2700000" algn="tl">
                              <a:srgbClr val="000000">
                                <a:alpha val="43137"/>
                              </a:srgbClr>
                            </a:outerShdw>
                          </a:effectLst>
                        </a:rPr>
                        <a:t>Mesures conservatoires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685783"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900" b="0" dirty="0">
                          <a:solidFill>
                            <a:schemeClr val="tx1"/>
                          </a:solidFill>
                        </a:rPr>
                        <a:t>Mise en sécurité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364531">
                <a:tc>
                  <a:txBody>
                    <a:bodyPr/>
                    <a:lstStyle/>
                    <a:p>
                      <a:r>
                        <a:rPr lang="fr-FR" sz="900" b="0" dirty="0">
                          <a:solidFill>
                            <a:schemeClr val="bg1"/>
                          </a:solidFill>
                          <a:effectLst>
                            <a:outerShdw blurRad="38100" dist="38100" dir="2700000" algn="tl">
                              <a:srgbClr val="000000">
                                <a:alpha val="43137"/>
                              </a:srgbClr>
                            </a:outerShdw>
                          </a:effectLst>
                        </a:rPr>
                        <a:t>Pilote analyse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Wingdings" panose="05000000000000000000" pitchFamily="2" charset="2"/>
                        <a:buNone/>
                      </a:pPr>
                      <a:r>
                        <a:rPr lang="fr-FR" sz="900" b="0" dirty="0">
                          <a:solidFill>
                            <a:schemeClr val="tx1"/>
                          </a:solidFill>
                        </a:rPr>
                        <a:t>David Huet – MOF</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376437"/>
                  </a:ext>
                </a:extLst>
              </a:tr>
              <a:tr h="352997">
                <a:tc>
                  <a:txBody>
                    <a:bodyPr/>
                    <a:lstStyle/>
                    <a:p>
                      <a:r>
                        <a:rPr lang="fr-FR" sz="900" b="0" dirty="0">
                          <a:solidFill>
                            <a:schemeClr val="bg1"/>
                          </a:solidFill>
                          <a:effectLst>
                            <a:outerShdw blurRad="38100" dist="38100" dir="2700000" algn="tl">
                              <a:srgbClr val="000000">
                                <a:alpha val="43137"/>
                              </a:srgbClr>
                            </a:outerShdw>
                          </a:effectLst>
                        </a:rPr>
                        <a:t>Date analyse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Arial" panose="020B0604020202020204" pitchFamily="34" charset="0"/>
                        <a:buNone/>
                      </a:pPr>
                      <a:r>
                        <a:rPr lang="fr-FR" sz="900" b="0" dirty="0">
                          <a:solidFill>
                            <a:schemeClr val="tx1"/>
                          </a:solidFill>
                        </a:rPr>
                        <a:t>À définir</a:t>
                      </a:r>
                      <a:endParaRPr lang="fr-FR" sz="900" b="0" kern="1200" baseline="0" dirty="0">
                        <a:solidFill>
                          <a:schemeClr val="tx1"/>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bl>
          </a:graphicData>
        </a:graphic>
      </p:graphicFrame>
      <p:pic>
        <p:nvPicPr>
          <p:cNvPr id="2" name="Image 1">
            <a:extLst>
              <a:ext uri="{FF2B5EF4-FFF2-40B4-BE49-F238E27FC236}">
                <a16:creationId xmlns:a16="http://schemas.microsoft.com/office/drawing/2014/main" id="{1D24D161-FC70-4C5A-819C-D135EE4C9F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1655" y="448667"/>
            <a:ext cx="3248102" cy="4330802"/>
          </a:xfrm>
          <a:prstGeom prst="rect">
            <a:avLst/>
          </a:prstGeom>
        </p:spPr>
      </p:pic>
      <p:sp>
        <p:nvSpPr>
          <p:cNvPr id="4" name="Ellipse 3">
            <a:extLst>
              <a:ext uri="{FF2B5EF4-FFF2-40B4-BE49-F238E27FC236}">
                <a16:creationId xmlns:a16="http://schemas.microsoft.com/office/drawing/2014/main" id="{0A1254BE-F515-45A1-BC3D-4506A672F55A}"/>
              </a:ext>
            </a:extLst>
          </p:cNvPr>
          <p:cNvSpPr/>
          <p:nvPr/>
        </p:nvSpPr>
        <p:spPr bwMode="auto">
          <a:xfrm>
            <a:off x="6446904" y="643813"/>
            <a:ext cx="774989" cy="352093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2400" b="0" i="0" u="none" strike="noStrike" kern="1200" cap="none" spc="0" normalizeH="0" baseline="-25000" noProof="0">
              <a:ln>
                <a:noFill/>
              </a:ln>
              <a:solidFill>
                <a:srgbClr val="FAFFFF"/>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5753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p:cNvSpPr>
            <a:spLocks noGrp="1" noChangeArrowheads="1"/>
          </p:cNvSpPr>
          <p:nvPr>
            <p:ph type="title" idx="4294967295"/>
          </p:nvPr>
        </p:nvSpPr>
        <p:spPr>
          <a:xfrm>
            <a:off x="178594" y="122436"/>
            <a:ext cx="5286375" cy="326231"/>
          </a:xfrm>
        </p:spPr>
        <p:txBody>
          <a:bodyPr anchor="t"/>
          <a:lstStyle/>
          <a:p>
            <a:pPr>
              <a:tabLst>
                <a:tab pos="3496778" algn="ctr"/>
              </a:tabLst>
            </a:pPr>
            <a:r>
              <a:rPr lang="fr-FR" sz="1500" dirty="0"/>
              <a:t>Quasi Accident Majeur – Desvres</a:t>
            </a:r>
          </a:p>
        </p:txBody>
      </p:sp>
      <p:sp>
        <p:nvSpPr>
          <p:cNvPr id="2166788" name="Rectangle 74"/>
          <p:cNvSpPr>
            <a:spLocks noChangeArrowheads="1"/>
          </p:cNvSpPr>
          <p:nvPr/>
        </p:nvSpPr>
        <p:spPr bwMode="auto">
          <a:xfrm>
            <a:off x="2009779" y="-353616"/>
            <a:ext cx="184731" cy="230832"/>
          </a:xfrm>
          <a:prstGeom prst="rect">
            <a:avLst/>
          </a:prstGeom>
          <a:noFill/>
          <a:ln w="9525">
            <a:noFill/>
            <a:miter lim="800000"/>
            <a:headEnd/>
            <a:tailEnd/>
          </a:ln>
        </p:spPr>
        <p:txBody>
          <a:bodyPr wrap="none">
            <a:spAutoFit/>
          </a:bodyPr>
          <a:lstStyle/>
          <a:p>
            <a:pPr marL="0" marR="0" lvl="0" indent="0" algn="l" defTabSz="342892" rtl="0" eaLnBrk="0" fontAlgn="auto" latinLnBrk="0" hangingPunct="0">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414141"/>
              </a:solidFill>
              <a:effectLst/>
              <a:uLnTx/>
              <a:uFillTx/>
              <a:latin typeface="Arial"/>
              <a:ea typeface="MS PGothic"/>
              <a:cs typeface="+mn-cs"/>
            </a:endParaRPr>
          </a:p>
        </p:txBody>
      </p:sp>
      <p:graphicFrame>
        <p:nvGraphicFramePr>
          <p:cNvPr id="7" name="Tableau 6"/>
          <p:cNvGraphicFramePr>
            <a:graphicFrameLocks noGrp="1"/>
          </p:cNvGraphicFramePr>
          <p:nvPr/>
        </p:nvGraphicFramePr>
        <p:xfrm>
          <a:off x="411042" y="513685"/>
          <a:ext cx="3971305" cy="2826675"/>
        </p:xfrm>
        <a:graphic>
          <a:graphicData uri="http://schemas.openxmlformats.org/drawingml/2006/table">
            <a:tbl>
              <a:tblPr firstRow="1" bandRow="1">
                <a:tableStyleId>{5C22544A-7EE6-4342-B048-85BDC9FD1C3A}</a:tableStyleId>
              </a:tblPr>
              <a:tblGrid>
                <a:gridCol w="989550">
                  <a:extLst>
                    <a:ext uri="{9D8B030D-6E8A-4147-A177-3AD203B41FA5}">
                      <a16:colId xmlns:a16="http://schemas.microsoft.com/office/drawing/2014/main" val="4082441174"/>
                    </a:ext>
                  </a:extLst>
                </a:gridCol>
                <a:gridCol w="2981755">
                  <a:extLst>
                    <a:ext uri="{9D8B030D-6E8A-4147-A177-3AD203B41FA5}">
                      <a16:colId xmlns:a16="http://schemas.microsoft.com/office/drawing/2014/main" val="164357189"/>
                    </a:ext>
                  </a:extLst>
                </a:gridCol>
              </a:tblGrid>
              <a:tr h="276825">
                <a:tc>
                  <a:txBody>
                    <a:bodyPr/>
                    <a:lstStyle/>
                    <a:p>
                      <a:pPr algn="l"/>
                      <a:r>
                        <a:rPr lang="fr-FR" sz="900" b="0" dirty="0">
                          <a:effectLst>
                            <a:outerShdw blurRad="38100" dist="38100" dir="2700000" algn="tl">
                              <a:srgbClr val="000000">
                                <a:alpha val="43137"/>
                              </a:srgbClr>
                            </a:outerShdw>
                          </a:effectLst>
                        </a:rPr>
                        <a:t>Date &amp; Heure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sz="900" b="0" dirty="0">
                          <a:solidFill>
                            <a:schemeClr val="tx1"/>
                          </a:solidFill>
                          <a:effectLst/>
                        </a:rPr>
                        <a:t>17/12/24 12h00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340081"/>
                  </a:ext>
                </a:extLst>
              </a:tr>
              <a:tr h="276825">
                <a:tc>
                  <a:txBody>
                    <a:bodyPr/>
                    <a:lstStyle/>
                    <a:p>
                      <a:pPr algn="l"/>
                      <a:r>
                        <a:rPr lang="fr-FR" sz="900" b="0" dirty="0">
                          <a:solidFill>
                            <a:schemeClr val="bg1"/>
                          </a:solidFill>
                          <a:effectLst>
                            <a:outerShdw blurRad="38100" dist="38100" dir="2700000" algn="tl">
                              <a:srgbClr val="000000">
                                <a:alpha val="43137"/>
                              </a:srgbClr>
                            </a:outerShdw>
                          </a:effectLst>
                        </a:rPr>
                        <a:t>Site / Secteur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sz="900" b="0" dirty="0"/>
                        <a:t>Desvres / Pont 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76825">
                <a:tc>
                  <a:txBody>
                    <a:bodyPr/>
                    <a:lstStyle/>
                    <a:p>
                      <a:pPr algn="l"/>
                      <a:r>
                        <a:rPr lang="fr-FR" sz="900" b="0" dirty="0">
                          <a:solidFill>
                            <a:schemeClr val="bg1"/>
                          </a:solidFill>
                          <a:effectLst>
                            <a:outerShdw blurRad="38100" dist="38100" dir="2700000" algn="tl">
                              <a:srgbClr val="000000">
                                <a:alpha val="43137"/>
                              </a:srgbClr>
                            </a:outerShdw>
                          </a:effectLst>
                        </a:rPr>
                        <a:t>Qui</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sz="900" dirty="0"/>
                        <a:t>AMF - HARSCO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r h="1257999">
                <a:tc>
                  <a:txBody>
                    <a:bodyPr/>
                    <a:lstStyle/>
                    <a:p>
                      <a:pPr algn="l"/>
                      <a:r>
                        <a:rPr lang="fr-FR" sz="900" b="0" dirty="0">
                          <a:solidFill>
                            <a:schemeClr val="bg1"/>
                          </a:solidFill>
                          <a:effectLst>
                            <a:outerShdw blurRad="38100" dist="38100" dir="2700000" algn="tl">
                              <a:srgbClr val="000000">
                                <a:alpha val="43137"/>
                              </a:srgbClr>
                            </a:outerShdw>
                          </a:effectLst>
                        </a:rPr>
                        <a:t>Comment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just" defTabSz="685783" rtl="0" eaLnBrk="1" fontAlgn="auto" latinLnBrk="0" hangingPunct="1">
                        <a:lnSpc>
                          <a:spcPct val="100000"/>
                        </a:lnSpc>
                        <a:spcBef>
                          <a:spcPts val="0"/>
                        </a:spcBef>
                        <a:spcAft>
                          <a:spcPts val="0"/>
                        </a:spcAft>
                        <a:buClrTx/>
                        <a:buSzTx/>
                        <a:buFontTx/>
                        <a:buNone/>
                        <a:tabLst/>
                        <a:defRPr/>
                      </a:pPr>
                      <a:r>
                        <a:rPr lang="fr-FR" sz="900" b="0" u="none" dirty="0">
                          <a:solidFill>
                            <a:schemeClr val="tx1"/>
                          </a:solidFill>
                        </a:rPr>
                        <a:t>Pendant son poste de travail, le pontier Harsco du pont 1 s’aperçoit du risque de chute d’une barre sous la poutre de son pont.</a:t>
                      </a:r>
                    </a:p>
                    <a:p>
                      <a:pPr marL="0" marR="0" lvl="0" indent="0" algn="just" defTabSz="685783" rtl="0" eaLnBrk="1" fontAlgn="auto" latinLnBrk="0" hangingPunct="1">
                        <a:lnSpc>
                          <a:spcPct val="100000"/>
                        </a:lnSpc>
                        <a:spcBef>
                          <a:spcPts val="0"/>
                        </a:spcBef>
                        <a:spcAft>
                          <a:spcPts val="0"/>
                        </a:spcAft>
                        <a:buClrTx/>
                        <a:buSzTx/>
                        <a:buFontTx/>
                        <a:buNone/>
                        <a:tabLst/>
                        <a:defRPr/>
                      </a:pPr>
                      <a:endParaRPr lang="fr-FR" sz="900" b="0" u="none" dirty="0">
                        <a:solidFill>
                          <a:schemeClr val="tx1"/>
                        </a:solidFill>
                      </a:endParaRPr>
                    </a:p>
                    <a:p>
                      <a:pPr marL="0" marR="0" lvl="0" indent="0" algn="just" defTabSz="685783" rtl="0" eaLnBrk="1" fontAlgn="auto" latinLnBrk="0" hangingPunct="1">
                        <a:lnSpc>
                          <a:spcPct val="100000"/>
                        </a:lnSpc>
                        <a:spcBef>
                          <a:spcPts val="0"/>
                        </a:spcBef>
                        <a:spcAft>
                          <a:spcPts val="0"/>
                        </a:spcAft>
                        <a:buClrTx/>
                        <a:buSzTx/>
                        <a:buFontTx/>
                        <a:buNone/>
                        <a:tabLst/>
                        <a:defRPr/>
                      </a:pPr>
                      <a:r>
                        <a:rPr lang="fr-FR" sz="900" b="0" u="none" dirty="0">
                          <a:solidFill>
                            <a:schemeClr val="tx1"/>
                          </a:solidFill>
                        </a:rPr>
                        <a:t>Il arrête son pont en sécurité et prévient son responsable.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45655"/>
                  </a:ext>
                </a:extLst>
              </a:tr>
              <a:tr h="461376">
                <a:tc>
                  <a:txBody>
                    <a:bodyPr/>
                    <a:lstStyle/>
                    <a:p>
                      <a:pPr algn="l"/>
                      <a:r>
                        <a:rPr lang="fr-FR" sz="900" b="0" dirty="0">
                          <a:solidFill>
                            <a:schemeClr val="bg1"/>
                          </a:solidFill>
                          <a:effectLst>
                            <a:outerShdw blurRad="38100" dist="38100" dir="2700000" algn="tl">
                              <a:srgbClr val="000000">
                                <a:alpha val="43137"/>
                              </a:srgbClr>
                            </a:outerShdw>
                          </a:effectLst>
                        </a:rPr>
                        <a:t>Potentiel de gravité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b="0" dirty="0">
                          <a:solidFill>
                            <a:schemeClr val="tx1"/>
                          </a:solidFill>
                        </a:rPr>
                        <a:t>MAJEUR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233541"/>
                  </a:ext>
                </a:extLst>
              </a:tr>
              <a:tr h="276825">
                <a:tc>
                  <a:txBody>
                    <a:bodyPr/>
                    <a:lstStyle/>
                    <a:p>
                      <a:pPr algn="l"/>
                      <a:r>
                        <a:rPr lang="fr-FR" sz="900" b="0" dirty="0">
                          <a:solidFill>
                            <a:schemeClr val="bg1"/>
                          </a:solidFill>
                          <a:effectLst>
                            <a:outerShdw blurRad="38100" dist="38100" dir="2700000" algn="tl">
                              <a:srgbClr val="000000">
                                <a:alpha val="43137"/>
                              </a:srgbClr>
                            </a:outerShdw>
                          </a:effectLst>
                        </a:rPr>
                        <a:t>Risque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fr-FR" sz="900" kern="1200" dirty="0">
                          <a:solidFill>
                            <a:schemeClr val="dk1"/>
                          </a:solidFill>
                          <a:latin typeface="+mn-lt"/>
                          <a:ea typeface="+mn-ea"/>
                          <a:cs typeface="+mn-cs"/>
                        </a:rPr>
                        <a:t>Frappé par chute d'objet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357175"/>
                  </a:ext>
                </a:extLst>
              </a:tr>
            </a:tbl>
          </a:graphicData>
        </a:graphic>
      </p:graphicFrame>
      <p:sp>
        <p:nvSpPr>
          <p:cNvPr id="9" name="Title 1"/>
          <p:cNvSpPr txBox="1">
            <a:spLocks noChangeArrowheads="1"/>
          </p:cNvSpPr>
          <p:nvPr/>
        </p:nvSpPr>
        <p:spPr bwMode="auto">
          <a:xfrm rot="16200000">
            <a:off x="-1282208" y="1749902"/>
            <a:ext cx="3017520" cy="26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0070C0"/>
                </a:solidFill>
                <a:effectLst/>
                <a:uLnTx/>
                <a:uFillTx/>
                <a:latin typeface="Arial"/>
                <a:ea typeface="MS PGothic"/>
                <a:cs typeface="+mj-cs"/>
              </a:rPr>
              <a:t>Description</a:t>
            </a:r>
            <a:endParaRPr kumimoji="0" lang="en-US" altLang="en-US" sz="1200" b="1" i="1" u="none" strike="noStrike" kern="0" cap="none" spc="0" normalizeH="0" baseline="0" noProof="0" dirty="0">
              <a:ln>
                <a:noFill/>
              </a:ln>
              <a:solidFill>
                <a:srgbClr val="0070C0"/>
              </a:solidFill>
              <a:effectLst/>
              <a:uLnTx/>
              <a:uFillTx/>
              <a:latin typeface="Arial"/>
              <a:ea typeface="MS PGothic"/>
              <a:cs typeface="+mj-cs"/>
            </a:endParaRPr>
          </a:p>
        </p:txBody>
      </p:sp>
      <p:sp>
        <p:nvSpPr>
          <p:cNvPr id="11" name="Title 1"/>
          <p:cNvSpPr txBox="1">
            <a:spLocks noChangeArrowheads="1"/>
          </p:cNvSpPr>
          <p:nvPr/>
        </p:nvSpPr>
        <p:spPr bwMode="auto">
          <a:xfrm rot="16200000">
            <a:off x="-225210" y="3934097"/>
            <a:ext cx="905508" cy="26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0070C0"/>
                </a:solidFill>
                <a:effectLst/>
                <a:uLnTx/>
                <a:uFillTx/>
                <a:latin typeface="Arial"/>
                <a:ea typeface="MS PGothic"/>
                <a:cs typeface="+mj-cs"/>
              </a:rPr>
              <a:t>Actions</a:t>
            </a:r>
            <a:endParaRPr kumimoji="0" lang="en-US" altLang="en-US" sz="1200" b="1" i="1" u="none" strike="noStrike" kern="0" cap="none" spc="0" normalizeH="0" baseline="0" noProof="0" dirty="0">
              <a:ln>
                <a:noFill/>
              </a:ln>
              <a:solidFill>
                <a:srgbClr val="0070C0"/>
              </a:solidFill>
              <a:effectLst/>
              <a:uLnTx/>
              <a:uFillTx/>
              <a:latin typeface="Arial"/>
              <a:ea typeface="MS PGothic"/>
              <a:cs typeface="+mj-cs"/>
            </a:endParaRPr>
          </a:p>
        </p:txBody>
      </p:sp>
      <p:graphicFrame>
        <p:nvGraphicFramePr>
          <p:cNvPr id="12" name="Tableau 11"/>
          <p:cNvGraphicFramePr>
            <a:graphicFrameLocks noGrp="1"/>
          </p:cNvGraphicFramePr>
          <p:nvPr/>
        </p:nvGraphicFramePr>
        <p:xfrm>
          <a:off x="413023" y="3386667"/>
          <a:ext cx="3969324" cy="1156412"/>
        </p:xfrm>
        <a:graphic>
          <a:graphicData uri="http://schemas.openxmlformats.org/drawingml/2006/table">
            <a:tbl>
              <a:tblPr firstRow="1" bandRow="1">
                <a:tableStyleId>{5C22544A-7EE6-4342-B048-85BDC9FD1C3A}</a:tableStyleId>
              </a:tblPr>
              <a:tblGrid>
                <a:gridCol w="955191">
                  <a:extLst>
                    <a:ext uri="{9D8B030D-6E8A-4147-A177-3AD203B41FA5}">
                      <a16:colId xmlns:a16="http://schemas.microsoft.com/office/drawing/2014/main" val="4082441174"/>
                    </a:ext>
                  </a:extLst>
                </a:gridCol>
                <a:gridCol w="3014133">
                  <a:extLst>
                    <a:ext uri="{9D8B030D-6E8A-4147-A177-3AD203B41FA5}">
                      <a16:colId xmlns:a16="http://schemas.microsoft.com/office/drawing/2014/main" val="164357189"/>
                    </a:ext>
                  </a:extLst>
                </a:gridCol>
              </a:tblGrid>
              <a:tr h="438884">
                <a:tc>
                  <a:txBody>
                    <a:bodyPr/>
                    <a:lstStyle/>
                    <a:p>
                      <a:r>
                        <a:rPr lang="fr-FR" sz="900" b="0" dirty="0">
                          <a:solidFill>
                            <a:schemeClr val="bg1"/>
                          </a:solidFill>
                          <a:effectLst>
                            <a:outerShdw blurRad="38100" dist="38100" dir="2700000" algn="tl">
                              <a:srgbClr val="000000">
                                <a:alpha val="43137"/>
                              </a:srgbClr>
                            </a:outerShdw>
                          </a:effectLst>
                        </a:rPr>
                        <a:t>Mesures conservatoires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685783"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900" b="0" dirty="0">
                          <a:solidFill>
                            <a:schemeClr val="tx1"/>
                          </a:solidFill>
                        </a:rPr>
                        <a:t>Mise en sécurité</a:t>
                      </a:r>
                    </a:p>
                    <a:p>
                      <a:pPr marL="0" marR="0" lvl="0" indent="0" algn="l" defTabSz="685783"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900" b="0" dirty="0">
                          <a:solidFill>
                            <a:schemeClr val="tx1"/>
                          </a:solidFill>
                        </a:rPr>
                        <a:t>Intervention de la maintenance pour remise en état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364531">
                <a:tc>
                  <a:txBody>
                    <a:bodyPr/>
                    <a:lstStyle/>
                    <a:p>
                      <a:r>
                        <a:rPr lang="fr-FR" sz="900" b="0" dirty="0">
                          <a:solidFill>
                            <a:schemeClr val="bg1"/>
                          </a:solidFill>
                          <a:effectLst>
                            <a:outerShdw blurRad="38100" dist="38100" dir="2700000" algn="tl">
                              <a:srgbClr val="000000">
                                <a:alpha val="43137"/>
                              </a:srgbClr>
                            </a:outerShdw>
                          </a:effectLst>
                        </a:rPr>
                        <a:t>Pilote analyse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Wingdings" panose="05000000000000000000" pitchFamily="2" charset="2"/>
                        <a:buNone/>
                      </a:pPr>
                      <a:r>
                        <a:rPr lang="fr-FR" sz="900" b="0" dirty="0">
                          <a:solidFill>
                            <a:schemeClr val="tx1"/>
                          </a:solidFill>
                        </a:rPr>
                        <a:t>David Huet – MOF</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376437"/>
                  </a:ext>
                </a:extLst>
              </a:tr>
              <a:tr h="352997">
                <a:tc>
                  <a:txBody>
                    <a:bodyPr/>
                    <a:lstStyle/>
                    <a:p>
                      <a:r>
                        <a:rPr lang="fr-FR" sz="900" b="0" dirty="0">
                          <a:solidFill>
                            <a:schemeClr val="bg1"/>
                          </a:solidFill>
                          <a:effectLst>
                            <a:outerShdw blurRad="38100" dist="38100" dir="2700000" algn="tl">
                              <a:srgbClr val="000000">
                                <a:alpha val="43137"/>
                              </a:srgbClr>
                            </a:outerShdw>
                          </a:effectLst>
                        </a:rPr>
                        <a:t>Date analyse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Arial" panose="020B0604020202020204" pitchFamily="34" charset="0"/>
                        <a:buNone/>
                      </a:pPr>
                      <a:r>
                        <a:rPr lang="fr-FR" sz="900" b="0" dirty="0">
                          <a:solidFill>
                            <a:schemeClr val="tx1"/>
                          </a:solidFill>
                        </a:rPr>
                        <a:t>À définir</a:t>
                      </a:r>
                      <a:endParaRPr lang="fr-FR" sz="900" b="0" kern="1200" baseline="0" dirty="0">
                        <a:solidFill>
                          <a:schemeClr val="tx1"/>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bl>
          </a:graphicData>
        </a:graphic>
      </p:graphicFrame>
      <p:pic>
        <p:nvPicPr>
          <p:cNvPr id="8" name="Image 7" descr="Une image contenant plafond, Éclairage naturel, éclairage, fenêtre&#10;&#10;Description générée automatiquement">
            <a:extLst>
              <a:ext uri="{FF2B5EF4-FFF2-40B4-BE49-F238E27FC236}">
                <a16:creationId xmlns:a16="http://schemas.microsoft.com/office/drawing/2014/main" id="{D3C6C2CC-A16A-4E0D-AF2A-717DD8DC49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7939" y="513685"/>
            <a:ext cx="2077844" cy="2759529"/>
          </a:xfrm>
          <a:prstGeom prst="rect">
            <a:avLst/>
          </a:prstGeom>
          <a:ln>
            <a:noFill/>
          </a:ln>
          <a:effectLst>
            <a:outerShdw blurRad="190500" algn="tl" rotWithShape="0">
              <a:srgbClr val="000000">
                <a:alpha val="70000"/>
              </a:srgbClr>
            </a:outerShdw>
          </a:effectLst>
        </p:spPr>
      </p:pic>
      <p:pic>
        <p:nvPicPr>
          <p:cNvPr id="13" name="Image 12" descr="Une image contenant intérieur, Éclairage naturel, aménagement, Faisceau&#10;&#10;Description générée automatiquement">
            <a:extLst>
              <a:ext uri="{FF2B5EF4-FFF2-40B4-BE49-F238E27FC236}">
                <a16:creationId xmlns:a16="http://schemas.microsoft.com/office/drawing/2014/main" id="{6EDA7E94-75AC-4BD9-A4FD-9BFC69009B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3828" y="513685"/>
            <a:ext cx="2090407" cy="2776214"/>
          </a:xfrm>
          <a:prstGeom prst="rect">
            <a:avLst/>
          </a:prstGeom>
          <a:ln>
            <a:noFill/>
          </a:ln>
          <a:effectLst>
            <a:outerShdw blurRad="190500" algn="tl" rotWithShape="0">
              <a:srgbClr val="000000">
                <a:alpha val="70000"/>
              </a:srgbClr>
            </a:outerShdw>
          </a:effectLst>
        </p:spPr>
      </p:pic>
      <p:pic>
        <p:nvPicPr>
          <p:cNvPr id="5" name="Image 4" descr="Une image contenant sol, sale, porte&#10;&#10;Description générée automatiquement">
            <a:extLst>
              <a:ext uri="{FF2B5EF4-FFF2-40B4-BE49-F238E27FC236}">
                <a16:creationId xmlns:a16="http://schemas.microsoft.com/office/drawing/2014/main" id="{9E1DF2C4-CF91-4F39-9AC7-4D2685E804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5885059" y="3155109"/>
            <a:ext cx="1699493" cy="1076447"/>
          </a:xfrm>
          <a:prstGeom prst="rect">
            <a:avLst/>
          </a:prstGeom>
          <a:ln>
            <a:noFill/>
          </a:ln>
          <a:effectLst>
            <a:outerShdw blurRad="190500" algn="tl" rotWithShape="0">
              <a:srgbClr val="000000">
                <a:alpha val="70000"/>
              </a:srgbClr>
            </a:outerShdw>
          </a:effectLst>
        </p:spPr>
      </p:pic>
      <p:sp>
        <p:nvSpPr>
          <p:cNvPr id="14" name="Ellipse 13">
            <a:extLst>
              <a:ext uri="{FF2B5EF4-FFF2-40B4-BE49-F238E27FC236}">
                <a16:creationId xmlns:a16="http://schemas.microsoft.com/office/drawing/2014/main" id="{65CAA0B2-0217-4155-AEEC-93837378A0F3}"/>
              </a:ext>
            </a:extLst>
          </p:cNvPr>
          <p:cNvSpPr/>
          <p:nvPr/>
        </p:nvSpPr>
        <p:spPr bwMode="auto">
          <a:xfrm>
            <a:off x="5267226" y="820132"/>
            <a:ext cx="730577" cy="69769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2400" b="0" i="0" u="none" strike="noStrike" kern="1200" cap="none" spc="0" normalizeH="0" baseline="-25000" noProof="0">
              <a:ln>
                <a:noFill/>
              </a:ln>
              <a:solidFill>
                <a:srgbClr val="FAFFFF"/>
              </a:solidFill>
              <a:effectLst/>
              <a:uLnTx/>
              <a:uFillTx/>
              <a:latin typeface="Arial" pitchFamily="34" charset="0"/>
              <a:ea typeface="MS PGothic" pitchFamily="34" charset="-128"/>
              <a:cs typeface="+mn-cs"/>
            </a:endParaRPr>
          </a:p>
        </p:txBody>
      </p:sp>
      <p:sp>
        <p:nvSpPr>
          <p:cNvPr id="18" name="Ellipse 17">
            <a:extLst>
              <a:ext uri="{FF2B5EF4-FFF2-40B4-BE49-F238E27FC236}">
                <a16:creationId xmlns:a16="http://schemas.microsoft.com/office/drawing/2014/main" id="{D8A14F94-A051-4753-9E04-B7CB45D169B6}"/>
              </a:ext>
            </a:extLst>
          </p:cNvPr>
          <p:cNvSpPr/>
          <p:nvPr/>
        </p:nvSpPr>
        <p:spPr bwMode="auto">
          <a:xfrm>
            <a:off x="7513742" y="1076227"/>
            <a:ext cx="730577" cy="69769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2400" b="0" i="0" u="none" strike="noStrike" kern="1200" cap="none" spc="0" normalizeH="0" baseline="-25000" noProof="0">
              <a:ln>
                <a:noFill/>
              </a:ln>
              <a:solidFill>
                <a:srgbClr val="FAFFFF"/>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60150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p:cNvSpPr>
            <a:spLocks noGrp="1" noChangeArrowheads="1"/>
          </p:cNvSpPr>
          <p:nvPr>
            <p:ph type="title" idx="4294967295"/>
          </p:nvPr>
        </p:nvSpPr>
        <p:spPr>
          <a:xfrm>
            <a:off x="178594" y="122436"/>
            <a:ext cx="5286375" cy="326231"/>
          </a:xfrm>
        </p:spPr>
        <p:txBody>
          <a:bodyPr anchor="t"/>
          <a:lstStyle/>
          <a:p>
            <a:pPr>
              <a:tabLst>
                <a:tab pos="3496778" algn="ctr"/>
              </a:tabLst>
            </a:pPr>
            <a:r>
              <a:rPr lang="fr-FR" sz="1500" dirty="0"/>
              <a:t>Quasi Accident Majeur</a:t>
            </a:r>
          </a:p>
        </p:txBody>
      </p:sp>
      <p:sp>
        <p:nvSpPr>
          <p:cNvPr id="2166788" name="Rectangle 74"/>
          <p:cNvSpPr>
            <a:spLocks noChangeArrowheads="1"/>
          </p:cNvSpPr>
          <p:nvPr/>
        </p:nvSpPr>
        <p:spPr bwMode="auto">
          <a:xfrm>
            <a:off x="2009779" y="-353616"/>
            <a:ext cx="184731" cy="230832"/>
          </a:xfrm>
          <a:prstGeom prst="rect">
            <a:avLst/>
          </a:prstGeom>
          <a:noFill/>
          <a:ln w="9525">
            <a:noFill/>
            <a:miter lim="800000"/>
            <a:headEnd/>
            <a:tailEnd/>
          </a:ln>
        </p:spPr>
        <p:txBody>
          <a:bodyPr wrap="none">
            <a:spAutoFit/>
          </a:bodyPr>
          <a:lstStyle/>
          <a:p>
            <a:pPr marL="0" marR="0" lvl="0" indent="0" algn="l" defTabSz="342892" rtl="0" eaLnBrk="0" fontAlgn="auto" latinLnBrk="0" hangingPunct="0">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414141"/>
              </a:solidFill>
              <a:effectLst/>
              <a:uLnTx/>
              <a:uFillTx/>
              <a:latin typeface="Arial"/>
              <a:ea typeface="MS PGothic"/>
              <a:cs typeface="+mn-cs"/>
            </a:endParaRPr>
          </a:p>
        </p:txBody>
      </p:sp>
      <p:graphicFrame>
        <p:nvGraphicFramePr>
          <p:cNvPr id="7" name="Tableau 6"/>
          <p:cNvGraphicFramePr>
            <a:graphicFrameLocks noGrp="1"/>
          </p:cNvGraphicFramePr>
          <p:nvPr/>
        </p:nvGraphicFramePr>
        <p:xfrm>
          <a:off x="411042" y="513685"/>
          <a:ext cx="3971305" cy="3131031"/>
        </p:xfrm>
        <a:graphic>
          <a:graphicData uri="http://schemas.openxmlformats.org/drawingml/2006/table">
            <a:tbl>
              <a:tblPr firstRow="1" bandRow="1">
                <a:tableStyleId>{5C22544A-7EE6-4342-B048-85BDC9FD1C3A}</a:tableStyleId>
              </a:tblPr>
              <a:tblGrid>
                <a:gridCol w="989550">
                  <a:extLst>
                    <a:ext uri="{9D8B030D-6E8A-4147-A177-3AD203B41FA5}">
                      <a16:colId xmlns:a16="http://schemas.microsoft.com/office/drawing/2014/main" val="4082441174"/>
                    </a:ext>
                  </a:extLst>
                </a:gridCol>
                <a:gridCol w="2981755">
                  <a:extLst>
                    <a:ext uri="{9D8B030D-6E8A-4147-A177-3AD203B41FA5}">
                      <a16:colId xmlns:a16="http://schemas.microsoft.com/office/drawing/2014/main" val="164357189"/>
                    </a:ext>
                  </a:extLst>
                </a:gridCol>
              </a:tblGrid>
              <a:tr h="259455">
                <a:tc>
                  <a:txBody>
                    <a:bodyPr/>
                    <a:lstStyle/>
                    <a:p>
                      <a:pPr algn="l"/>
                      <a:r>
                        <a:rPr lang="fr-FR" sz="900" b="0" dirty="0">
                          <a:effectLst>
                            <a:outerShdw blurRad="38100" dist="38100" dir="2700000" algn="tl">
                              <a:srgbClr val="000000">
                                <a:alpha val="43137"/>
                              </a:srgbClr>
                            </a:outerShdw>
                          </a:effectLst>
                        </a:rPr>
                        <a:t>Date &amp; Heure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b="0" dirty="0">
                          <a:solidFill>
                            <a:schemeClr val="tx1"/>
                          </a:solidFill>
                          <a:effectLst/>
                        </a:rPr>
                        <a:t>18/12/2024 à 11H30</a:t>
                      </a:r>
                      <a:endParaRPr lang="fr-FR" sz="900" b="1" dirty="0">
                        <a:solidFill>
                          <a:schemeClr val="tx1"/>
                        </a:solidFill>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340081"/>
                  </a:ext>
                </a:extLst>
              </a:tr>
              <a:tr h="259455">
                <a:tc>
                  <a:txBody>
                    <a:bodyPr/>
                    <a:lstStyle/>
                    <a:p>
                      <a:pPr algn="l"/>
                      <a:r>
                        <a:rPr lang="fr-FR" sz="900" b="0" dirty="0">
                          <a:solidFill>
                            <a:schemeClr val="bg1"/>
                          </a:solidFill>
                          <a:effectLst>
                            <a:outerShdw blurRad="38100" dist="38100" dir="2700000" algn="tl">
                              <a:srgbClr val="000000">
                                <a:alpha val="43137"/>
                              </a:srgbClr>
                            </a:outerShdw>
                          </a:effectLst>
                        </a:rPr>
                        <a:t>Site / Secteur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sz="900" b="0" dirty="0"/>
                        <a:t>MK</a:t>
                      </a:r>
                      <a:r>
                        <a:rPr lang="fr-FR" sz="900" b="0" baseline="0" dirty="0"/>
                        <a:t> –ETN – CSSCT 6– Chantier Aciers Electriques Halle E1</a:t>
                      </a:r>
                      <a:endParaRPr lang="fr-FR"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259455">
                <a:tc>
                  <a:txBody>
                    <a:bodyPr/>
                    <a:lstStyle/>
                    <a:p>
                      <a:pPr algn="l"/>
                      <a:r>
                        <a:rPr lang="fr-FR" sz="900" b="0" dirty="0">
                          <a:solidFill>
                            <a:schemeClr val="bg1"/>
                          </a:solidFill>
                          <a:effectLst>
                            <a:outerShdw blurRad="38100" dist="38100" dir="2700000" algn="tl">
                              <a:srgbClr val="000000">
                                <a:alpha val="43137"/>
                              </a:srgbClr>
                            </a:outerShdw>
                          </a:effectLst>
                        </a:rPr>
                        <a:t>Qui</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dirty="0"/>
                        <a:t>ELIMEC</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r h="1179064">
                <a:tc>
                  <a:txBody>
                    <a:bodyPr/>
                    <a:lstStyle/>
                    <a:p>
                      <a:pPr algn="l"/>
                      <a:r>
                        <a:rPr lang="fr-FR" sz="900" b="0" dirty="0">
                          <a:solidFill>
                            <a:schemeClr val="bg1"/>
                          </a:solidFill>
                          <a:effectLst>
                            <a:outerShdw blurRad="38100" dist="38100" dir="2700000" algn="tl">
                              <a:srgbClr val="000000">
                                <a:alpha val="43137"/>
                              </a:srgbClr>
                            </a:outerShdw>
                          </a:effectLst>
                        </a:rPr>
                        <a:t>Comment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b="0" u="none" dirty="0">
                          <a:solidFill>
                            <a:schemeClr val="tx1"/>
                          </a:solidFill>
                        </a:rPr>
                        <a:t>Opération de mise en place d’un élément de machine par ELIMEC. Poids 4 T</a:t>
                      </a:r>
                    </a:p>
                    <a:p>
                      <a:pPr algn="just"/>
                      <a:r>
                        <a:rPr lang="fr-FR" sz="900" b="0" u="none" dirty="0">
                          <a:solidFill>
                            <a:schemeClr val="tx1"/>
                          </a:solidFill>
                        </a:rPr>
                        <a:t>Estimant que l'équipement était posé, les chaines de levage sont libérées mais l’équipement bascule côté moteur. Le mouvement de bascule est arrêté par le levageur qui bloque la pièce en reprenant la charge avec ses chaînes.</a:t>
                      </a:r>
                    </a:p>
                    <a:p>
                      <a:pPr algn="just"/>
                      <a:r>
                        <a:rPr lang="fr-FR" sz="900" b="0" u="none" dirty="0">
                          <a:solidFill>
                            <a:schemeClr val="tx1"/>
                          </a:solidFill>
                        </a:rPr>
                        <a:t>Présence de personnel à proximité, hors zone de danger.</a:t>
                      </a:r>
                    </a:p>
                    <a:p>
                      <a:pPr algn="just"/>
                      <a:r>
                        <a:rPr lang="fr-FR" sz="900" b="0" u="none" dirty="0">
                          <a:solidFill>
                            <a:schemeClr val="tx1"/>
                          </a:solidFill>
                        </a:rPr>
                        <a:t>Cause probable Pose de la pièce sur les tiges d’ancrage.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45655"/>
                  </a:ext>
                </a:extLst>
              </a:tr>
              <a:tr h="432426">
                <a:tc>
                  <a:txBody>
                    <a:bodyPr/>
                    <a:lstStyle/>
                    <a:p>
                      <a:pPr algn="l"/>
                      <a:r>
                        <a:rPr lang="fr-FR" sz="900" b="0" dirty="0">
                          <a:solidFill>
                            <a:schemeClr val="bg1"/>
                          </a:solidFill>
                          <a:effectLst>
                            <a:outerShdw blurRad="38100" dist="38100" dir="2700000" algn="tl">
                              <a:srgbClr val="000000">
                                <a:alpha val="43137"/>
                              </a:srgbClr>
                            </a:outerShdw>
                          </a:effectLst>
                        </a:rPr>
                        <a:t>Potentiel de gravité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fr-FR" sz="900" b="0" dirty="0">
                          <a:solidFill>
                            <a:schemeClr val="tx1"/>
                          </a:solidFill>
                        </a:rPr>
                        <a:t>MAJEUR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233541"/>
                  </a:ext>
                </a:extLst>
              </a:tr>
              <a:tr h="259455">
                <a:tc>
                  <a:txBody>
                    <a:bodyPr/>
                    <a:lstStyle/>
                    <a:p>
                      <a:pPr algn="l"/>
                      <a:r>
                        <a:rPr lang="fr-FR" sz="900" b="0" dirty="0">
                          <a:solidFill>
                            <a:schemeClr val="bg1"/>
                          </a:solidFill>
                          <a:effectLst>
                            <a:outerShdw blurRad="38100" dist="38100" dir="2700000" algn="tl">
                              <a:srgbClr val="000000">
                                <a:alpha val="43137"/>
                              </a:srgbClr>
                            </a:outerShdw>
                          </a:effectLst>
                        </a:rPr>
                        <a:t>Risque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fr-FR" sz="900" b="0" kern="1200" dirty="0">
                          <a:solidFill>
                            <a:schemeClr val="tx1"/>
                          </a:solidFill>
                          <a:latin typeface="+mn-lt"/>
                          <a:ea typeface="+mn-ea"/>
                          <a:cs typeface="+mn-cs"/>
                        </a:rPr>
                        <a:t>Ecrasé par d'autre équipement ou matière/objet mobile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357175"/>
                  </a:ext>
                </a:extLst>
              </a:tr>
            </a:tbl>
          </a:graphicData>
        </a:graphic>
      </p:graphicFrame>
      <p:sp>
        <p:nvSpPr>
          <p:cNvPr id="9" name="Title 1"/>
          <p:cNvSpPr txBox="1">
            <a:spLocks noChangeArrowheads="1"/>
          </p:cNvSpPr>
          <p:nvPr/>
        </p:nvSpPr>
        <p:spPr bwMode="auto">
          <a:xfrm rot="16200000">
            <a:off x="-1282208" y="1749902"/>
            <a:ext cx="3017520" cy="26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0070C0"/>
                </a:solidFill>
                <a:effectLst/>
                <a:uLnTx/>
                <a:uFillTx/>
                <a:latin typeface="Arial"/>
                <a:ea typeface="MS PGothic"/>
                <a:cs typeface="+mj-cs"/>
              </a:rPr>
              <a:t>Description</a:t>
            </a:r>
            <a:endParaRPr kumimoji="0" lang="en-US" altLang="en-US" sz="1200" b="1" i="1" u="none" strike="noStrike" kern="0" cap="none" spc="0" normalizeH="0" baseline="0" noProof="0" dirty="0">
              <a:ln>
                <a:noFill/>
              </a:ln>
              <a:solidFill>
                <a:srgbClr val="0070C0"/>
              </a:solidFill>
              <a:effectLst/>
              <a:uLnTx/>
              <a:uFillTx/>
              <a:latin typeface="Arial"/>
              <a:ea typeface="MS PGothic"/>
              <a:cs typeface="+mj-cs"/>
            </a:endParaRPr>
          </a:p>
        </p:txBody>
      </p:sp>
      <p:sp>
        <p:nvSpPr>
          <p:cNvPr id="11" name="Title 1"/>
          <p:cNvSpPr txBox="1">
            <a:spLocks noChangeArrowheads="1"/>
          </p:cNvSpPr>
          <p:nvPr/>
        </p:nvSpPr>
        <p:spPr bwMode="auto">
          <a:xfrm rot="16200000">
            <a:off x="-225210" y="3934097"/>
            <a:ext cx="905508" cy="26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MS PGothic" pitchFamily="34" charset="-128"/>
              </a:defRPr>
            </a:lvl2pPr>
            <a:lvl3pPr algn="l" rtl="0" eaLnBrk="0" fontAlgn="base" hangingPunct="0">
              <a:spcBef>
                <a:spcPct val="0"/>
              </a:spcBef>
              <a:spcAft>
                <a:spcPct val="0"/>
              </a:spcAft>
              <a:defRPr sz="3000">
                <a:solidFill>
                  <a:schemeClr val="tx2"/>
                </a:solidFill>
                <a:latin typeface="Arial" pitchFamily="34" charset="0"/>
                <a:ea typeface="MS PGothic" pitchFamily="34" charset="-128"/>
              </a:defRPr>
            </a:lvl3pPr>
            <a:lvl4pPr algn="l" rtl="0" eaLnBrk="0" fontAlgn="base" hangingPunct="0">
              <a:spcBef>
                <a:spcPct val="0"/>
              </a:spcBef>
              <a:spcAft>
                <a:spcPct val="0"/>
              </a:spcAft>
              <a:defRPr sz="3000">
                <a:solidFill>
                  <a:schemeClr val="tx2"/>
                </a:solidFill>
                <a:latin typeface="Arial" pitchFamily="34" charset="0"/>
                <a:ea typeface="MS PGothic" pitchFamily="34" charset="-128"/>
              </a:defRPr>
            </a:lvl4pPr>
            <a:lvl5pPr algn="l" rtl="0" eaLnBrk="0" fontAlgn="base" hangingPunct="0">
              <a:spcBef>
                <a:spcPct val="0"/>
              </a:spcBef>
              <a:spcAft>
                <a:spcPct val="0"/>
              </a:spcAft>
              <a:defRPr sz="3000">
                <a:solidFill>
                  <a:schemeClr val="tx2"/>
                </a:solidFill>
                <a:latin typeface="Arial" pitchFamily="34" charset="0"/>
                <a:ea typeface="MS PGothic" pitchFamily="34" charset="-128"/>
              </a:defRPr>
            </a:lvl5pPr>
            <a:lvl6pPr marL="457200" algn="l" rtl="0" fontAlgn="base">
              <a:spcBef>
                <a:spcPct val="0"/>
              </a:spcBef>
              <a:spcAft>
                <a:spcPct val="0"/>
              </a:spcAft>
              <a:defRPr sz="3000">
                <a:solidFill>
                  <a:schemeClr val="tx2"/>
                </a:solidFill>
                <a:latin typeface="Arial" pitchFamily="34" charset="0"/>
                <a:ea typeface="MS PGothic" pitchFamily="34" charset="-128"/>
              </a:defRPr>
            </a:lvl6pPr>
            <a:lvl7pPr marL="914400" algn="l" rtl="0" fontAlgn="base">
              <a:spcBef>
                <a:spcPct val="0"/>
              </a:spcBef>
              <a:spcAft>
                <a:spcPct val="0"/>
              </a:spcAft>
              <a:defRPr sz="3000">
                <a:solidFill>
                  <a:schemeClr val="tx2"/>
                </a:solidFill>
                <a:latin typeface="Arial" pitchFamily="34" charset="0"/>
                <a:ea typeface="MS PGothic" pitchFamily="34" charset="-128"/>
              </a:defRPr>
            </a:lvl7pPr>
            <a:lvl8pPr marL="1371600" algn="l" rtl="0" fontAlgn="base">
              <a:spcBef>
                <a:spcPct val="0"/>
              </a:spcBef>
              <a:spcAft>
                <a:spcPct val="0"/>
              </a:spcAft>
              <a:defRPr sz="3000">
                <a:solidFill>
                  <a:schemeClr val="tx2"/>
                </a:solidFill>
                <a:latin typeface="Arial" pitchFamily="34" charset="0"/>
                <a:ea typeface="MS PGothic" pitchFamily="34" charset="-128"/>
              </a:defRPr>
            </a:lvl8pPr>
            <a:lvl9pPr marL="1828800" algn="l" rtl="0" fontAlgn="base">
              <a:spcBef>
                <a:spcPct val="0"/>
              </a:spcBef>
              <a:spcAft>
                <a:spcPct val="0"/>
              </a:spcAft>
              <a:defRPr sz="3000">
                <a:solidFill>
                  <a:schemeClr val="tx2"/>
                </a:solidFill>
                <a:latin typeface="Arial" pitchFamily="34" charset="0"/>
                <a:ea typeface="MS PGothic" pitchFamily="34" charset="-128"/>
              </a:defRPr>
            </a:lvl9pPr>
          </a:lstStyle>
          <a:p>
            <a:pPr marL="0" marR="0" lvl="0" indent="0" algn="ctr" defTabSz="342892" rtl="0" eaLnBrk="0" fontAlgn="base" latinLnBrk="0" hangingPunct="0">
              <a:lnSpc>
                <a:spcPct val="100000"/>
              </a:lnSpc>
              <a:spcBef>
                <a:spcPct val="0"/>
              </a:spcBef>
              <a:spcAft>
                <a:spcPct val="0"/>
              </a:spcAft>
              <a:buClr>
                <a:srgbClr val="FF0000"/>
              </a:buClr>
              <a:buSzTx/>
              <a:buFontTx/>
              <a:buNone/>
              <a:tabLst/>
              <a:defRPr/>
            </a:pPr>
            <a:r>
              <a:rPr kumimoji="0" lang="fr-CH" altLang="en-US" sz="1200" b="1" i="1" u="none" strike="noStrike" kern="0" cap="none" spc="0" normalizeH="0" baseline="0" noProof="0" dirty="0">
                <a:ln>
                  <a:noFill/>
                </a:ln>
                <a:solidFill>
                  <a:srgbClr val="0070C0"/>
                </a:solidFill>
                <a:effectLst/>
                <a:uLnTx/>
                <a:uFillTx/>
                <a:latin typeface="Arial"/>
                <a:ea typeface="MS PGothic"/>
                <a:cs typeface="+mj-cs"/>
              </a:rPr>
              <a:t>Actions</a:t>
            </a:r>
            <a:endParaRPr kumimoji="0" lang="en-US" altLang="en-US" sz="1200" b="1" i="1" u="none" strike="noStrike" kern="0" cap="none" spc="0" normalizeH="0" baseline="0" noProof="0" dirty="0">
              <a:ln>
                <a:noFill/>
              </a:ln>
              <a:solidFill>
                <a:srgbClr val="0070C0"/>
              </a:solidFill>
              <a:effectLst/>
              <a:uLnTx/>
              <a:uFillTx/>
              <a:latin typeface="Arial"/>
              <a:ea typeface="MS PGothic"/>
              <a:cs typeface="+mj-cs"/>
            </a:endParaRPr>
          </a:p>
        </p:txBody>
      </p:sp>
      <p:graphicFrame>
        <p:nvGraphicFramePr>
          <p:cNvPr id="12" name="Tableau 11"/>
          <p:cNvGraphicFramePr>
            <a:graphicFrameLocks noGrp="1"/>
          </p:cNvGraphicFramePr>
          <p:nvPr/>
        </p:nvGraphicFramePr>
        <p:xfrm>
          <a:off x="403785" y="3681910"/>
          <a:ext cx="3993076" cy="1240303"/>
        </p:xfrm>
        <a:graphic>
          <a:graphicData uri="http://schemas.openxmlformats.org/drawingml/2006/table">
            <a:tbl>
              <a:tblPr firstRow="1" bandRow="1">
                <a:tableStyleId>{5C22544A-7EE6-4342-B048-85BDC9FD1C3A}</a:tableStyleId>
              </a:tblPr>
              <a:tblGrid>
                <a:gridCol w="1011358">
                  <a:extLst>
                    <a:ext uri="{9D8B030D-6E8A-4147-A177-3AD203B41FA5}">
                      <a16:colId xmlns:a16="http://schemas.microsoft.com/office/drawing/2014/main" val="4082441174"/>
                    </a:ext>
                  </a:extLst>
                </a:gridCol>
                <a:gridCol w="2981718">
                  <a:extLst>
                    <a:ext uri="{9D8B030D-6E8A-4147-A177-3AD203B41FA5}">
                      <a16:colId xmlns:a16="http://schemas.microsoft.com/office/drawing/2014/main" val="164357189"/>
                    </a:ext>
                  </a:extLst>
                </a:gridCol>
              </a:tblGrid>
              <a:tr h="522775">
                <a:tc>
                  <a:txBody>
                    <a:bodyPr/>
                    <a:lstStyle/>
                    <a:p>
                      <a:r>
                        <a:rPr lang="fr-FR" sz="900" b="0" dirty="0">
                          <a:solidFill>
                            <a:schemeClr val="bg1"/>
                          </a:solidFill>
                          <a:effectLst>
                            <a:outerShdw blurRad="38100" dist="38100" dir="2700000" algn="tl">
                              <a:srgbClr val="000000">
                                <a:alpha val="43137"/>
                              </a:srgbClr>
                            </a:outerShdw>
                          </a:effectLst>
                        </a:rPr>
                        <a:t>Mesures conservatoires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Wingdings" panose="05000000000000000000" pitchFamily="2" charset="2"/>
                        <a:buNone/>
                      </a:pPr>
                      <a:r>
                        <a:rPr lang="fr-FR" sz="900" b="0" dirty="0">
                          <a:solidFill>
                            <a:schemeClr val="tx1"/>
                          </a:solidFill>
                        </a:rPr>
                        <a:t>Arrêt immédiat de l’opération</a:t>
                      </a:r>
                    </a:p>
                    <a:p>
                      <a:pPr marL="0" indent="0">
                        <a:buFont typeface="Wingdings" panose="05000000000000000000" pitchFamily="2" charset="2"/>
                        <a:buNone/>
                      </a:pPr>
                      <a:r>
                        <a:rPr lang="fr-FR" sz="900" b="0" dirty="0">
                          <a:solidFill>
                            <a:schemeClr val="tx1"/>
                          </a:solidFill>
                        </a:rPr>
                        <a:t>Evacuation de l'équipement pour mise en place de chandelles de stabilisation et repositionnement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273717"/>
                  </a:ext>
                </a:extLst>
              </a:tr>
              <a:tr h="364531">
                <a:tc>
                  <a:txBody>
                    <a:bodyPr/>
                    <a:lstStyle/>
                    <a:p>
                      <a:r>
                        <a:rPr lang="fr-FR" sz="900" b="0" dirty="0">
                          <a:solidFill>
                            <a:schemeClr val="bg1"/>
                          </a:solidFill>
                          <a:effectLst>
                            <a:outerShdw blurRad="38100" dist="38100" dir="2700000" algn="tl">
                              <a:srgbClr val="000000">
                                <a:alpha val="43137"/>
                              </a:srgbClr>
                            </a:outerShdw>
                          </a:effectLst>
                        </a:rPr>
                        <a:t>Pilote analyse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Wingdings" panose="05000000000000000000" pitchFamily="2" charset="2"/>
                        <a:buNone/>
                      </a:pPr>
                      <a:r>
                        <a:rPr lang="fr-FR" sz="900" b="0" dirty="0">
                          <a:solidFill>
                            <a:schemeClr val="tx1"/>
                          </a:solidFill>
                        </a:rPr>
                        <a:t>T. HERMIER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376437"/>
                  </a:ext>
                </a:extLst>
              </a:tr>
              <a:tr h="352997">
                <a:tc>
                  <a:txBody>
                    <a:bodyPr/>
                    <a:lstStyle/>
                    <a:p>
                      <a:r>
                        <a:rPr lang="fr-FR" sz="900" b="0" dirty="0">
                          <a:solidFill>
                            <a:schemeClr val="bg1"/>
                          </a:solidFill>
                          <a:effectLst>
                            <a:outerShdw blurRad="38100" dist="38100" dir="2700000" algn="tl">
                              <a:srgbClr val="000000">
                                <a:alpha val="43137"/>
                              </a:srgbClr>
                            </a:outerShdw>
                          </a:effectLst>
                        </a:rPr>
                        <a:t>Date analyse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Arial" panose="020B0604020202020204" pitchFamily="34" charset="0"/>
                        <a:buNone/>
                      </a:pPr>
                      <a:r>
                        <a:rPr lang="fr-FR" sz="900" b="0" dirty="0">
                          <a:solidFill>
                            <a:schemeClr val="tx1"/>
                          </a:solidFill>
                        </a:rPr>
                        <a:t>A programmer</a:t>
                      </a:r>
                      <a:endParaRPr lang="fr-FR" sz="900" b="0" kern="1200" baseline="0" dirty="0">
                        <a:solidFill>
                          <a:schemeClr val="tx1"/>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124224"/>
                  </a:ext>
                </a:extLst>
              </a:tr>
            </a:tbl>
          </a:graphicData>
        </a:graphic>
      </p:graphicFrame>
      <p:pic>
        <p:nvPicPr>
          <p:cNvPr id="8" name="Image 7">
            <a:extLst>
              <a:ext uri="{FF2B5EF4-FFF2-40B4-BE49-F238E27FC236}">
                <a16:creationId xmlns:a16="http://schemas.microsoft.com/office/drawing/2014/main" id="{6E0A95F4-586F-400B-87DF-3874B7C563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4685" y="513685"/>
            <a:ext cx="3154095" cy="4127330"/>
          </a:xfrm>
          <a:prstGeom prst="rect">
            <a:avLst/>
          </a:prstGeom>
        </p:spPr>
      </p:pic>
      <p:sp>
        <p:nvSpPr>
          <p:cNvPr id="10" name="Flèche : courbe vers le bas 9">
            <a:extLst>
              <a:ext uri="{FF2B5EF4-FFF2-40B4-BE49-F238E27FC236}">
                <a16:creationId xmlns:a16="http://schemas.microsoft.com/office/drawing/2014/main" id="{6440A4ED-8188-498E-A1C4-284068EF122E}"/>
              </a:ext>
            </a:extLst>
          </p:cNvPr>
          <p:cNvSpPr/>
          <p:nvPr/>
        </p:nvSpPr>
        <p:spPr bwMode="auto">
          <a:xfrm rot="1139520">
            <a:off x="6175828" y="2068286"/>
            <a:ext cx="1698171" cy="665238"/>
          </a:xfrm>
          <a:prstGeom prst="curved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fr-FR" sz="2400" b="0" i="0" u="none" strike="noStrike" kern="1200" cap="none" spc="0" normalizeH="0" baseline="-25000" noProof="0">
              <a:ln>
                <a:noFill/>
              </a:ln>
              <a:solidFill>
                <a:srgbClr val="FAFFFF"/>
              </a:solidFill>
              <a:effectLst/>
              <a:uLnTx/>
              <a:uFillTx/>
              <a:latin typeface="Arial" pitchFamily="34" charset="0"/>
              <a:ea typeface="MS PGothic" pitchFamily="34" charset="-128"/>
              <a:cs typeface="+mn-cs"/>
            </a:endParaRPr>
          </a:p>
        </p:txBody>
      </p:sp>
      <p:pic>
        <p:nvPicPr>
          <p:cNvPr id="34" name="Graphique 33">
            <a:extLst>
              <a:ext uri="{FF2B5EF4-FFF2-40B4-BE49-F238E27FC236}">
                <a16:creationId xmlns:a16="http://schemas.microsoft.com/office/drawing/2014/main" id="{F4A20A3A-511C-4077-AA3B-20B24ECC3D3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5539522" y="1323186"/>
            <a:ext cx="341526" cy="683452"/>
          </a:xfrm>
          <a:prstGeom prst="rect">
            <a:avLst/>
          </a:prstGeom>
          <a:scene3d>
            <a:camera prst="orthographicFront">
              <a:rot lat="0" lon="10800000" rev="0"/>
            </a:camera>
            <a:lightRig rig="threePt" dir="t"/>
          </a:scene3d>
        </p:spPr>
      </p:pic>
      <p:pic>
        <p:nvPicPr>
          <p:cNvPr id="3" name="Image 2">
            <a:extLst>
              <a:ext uri="{FF2B5EF4-FFF2-40B4-BE49-F238E27FC236}">
                <a16:creationId xmlns:a16="http://schemas.microsoft.com/office/drawing/2014/main" id="{F32E9098-E5A3-4201-B240-C8F0C87675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65361" y="3875594"/>
            <a:ext cx="1948321" cy="908736"/>
          </a:xfrm>
          <a:prstGeom prst="rect">
            <a:avLst/>
          </a:prstGeom>
        </p:spPr>
      </p:pic>
    </p:spTree>
    <p:extLst>
      <p:ext uri="{BB962C8B-B14F-4D97-AF65-F5344CB8AC3E}">
        <p14:creationId xmlns:p14="http://schemas.microsoft.com/office/powerpoint/2010/main" val="227704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a:extLst>
              <a:ext uri="{FF2B5EF4-FFF2-40B4-BE49-F238E27FC236}">
                <a16:creationId xmlns:a16="http://schemas.microsoft.com/office/drawing/2014/main" id="{CC030070-8E51-413A-ABEA-F0AB4F5636A0}"/>
              </a:ext>
            </a:extLst>
          </p:cNvPr>
          <p:cNvSpPr txBox="1">
            <a:spLocks/>
          </p:cNvSpPr>
          <p:nvPr/>
        </p:nvSpPr>
        <p:spPr bwMode="auto">
          <a:xfrm>
            <a:off x="103227" y="0"/>
            <a:ext cx="8514009" cy="43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200">
                <a:solidFill>
                  <a:schemeClr val="tx1"/>
                </a:solidFill>
                <a:latin typeface="+mj-lt"/>
                <a:ea typeface="MS PGothic" pitchFamily="34" charset="-128"/>
                <a:cs typeface="MS PGothic"/>
              </a:defRPr>
            </a:lvl1pPr>
            <a:lvl2pPr algn="l" rtl="0" eaLnBrk="1" fontAlgn="base" hangingPunct="1">
              <a:spcBef>
                <a:spcPct val="0"/>
              </a:spcBef>
              <a:spcAft>
                <a:spcPct val="0"/>
              </a:spcAft>
              <a:defRPr sz="3000">
                <a:solidFill>
                  <a:schemeClr val="tx2"/>
                </a:solidFill>
                <a:latin typeface="Arial" pitchFamily="34" charset="0"/>
                <a:ea typeface="MS PGothic" pitchFamily="34" charset="-128"/>
                <a:cs typeface="MS PGothic"/>
              </a:defRPr>
            </a:lvl2pPr>
            <a:lvl3pPr algn="l" rtl="0" eaLnBrk="1" fontAlgn="base" hangingPunct="1">
              <a:spcBef>
                <a:spcPct val="0"/>
              </a:spcBef>
              <a:spcAft>
                <a:spcPct val="0"/>
              </a:spcAft>
              <a:defRPr sz="3000">
                <a:solidFill>
                  <a:schemeClr val="tx2"/>
                </a:solidFill>
                <a:latin typeface="Arial" pitchFamily="34" charset="0"/>
                <a:ea typeface="MS PGothic" pitchFamily="34" charset="-128"/>
                <a:cs typeface="MS PGothic"/>
              </a:defRPr>
            </a:lvl3pPr>
            <a:lvl4pPr algn="l" rtl="0" eaLnBrk="1" fontAlgn="base" hangingPunct="1">
              <a:spcBef>
                <a:spcPct val="0"/>
              </a:spcBef>
              <a:spcAft>
                <a:spcPct val="0"/>
              </a:spcAft>
              <a:defRPr sz="3000">
                <a:solidFill>
                  <a:schemeClr val="tx2"/>
                </a:solidFill>
                <a:latin typeface="Arial" pitchFamily="34" charset="0"/>
                <a:ea typeface="MS PGothic" pitchFamily="34" charset="-128"/>
                <a:cs typeface="MS PGothic"/>
              </a:defRPr>
            </a:lvl4pPr>
            <a:lvl5pPr algn="l" rtl="0" eaLnBrk="1" fontAlgn="base" hangingPunct="1">
              <a:spcBef>
                <a:spcPct val="0"/>
              </a:spcBef>
              <a:spcAft>
                <a:spcPct val="0"/>
              </a:spcAft>
              <a:defRPr sz="3000">
                <a:solidFill>
                  <a:schemeClr val="tx2"/>
                </a:solidFill>
                <a:latin typeface="Arial" pitchFamily="34" charset="0"/>
                <a:ea typeface="MS PGothic" pitchFamily="34" charset="-128"/>
                <a:cs typeface="MS PGothic"/>
              </a:defRPr>
            </a:lvl5pPr>
            <a:lvl6pPr marL="457200" algn="l" rtl="0" eaLnBrk="1" fontAlgn="base" hangingPunct="1">
              <a:spcBef>
                <a:spcPct val="0"/>
              </a:spcBef>
              <a:spcAft>
                <a:spcPct val="0"/>
              </a:spcAft>
              <a:defRPr sz="3000">
                <a:solidFill>
                  <a:schemeClr val="tx2"/>
                </a:solidFill>
                <a:latin typeface="Arial" pitchFamily="34" charset="0"/>
                <a:ea typeface="MS PGothic" pitchFamily="34" charset="-128"/>
              </a:defRPr>
            </a:lvl6pPr>
            <a:lvl7pPr marL="914400" algn="l" rtl="0" eaLnBrk="1" fontAlgn="base" hangingPunct="1">
              <a:spcBef>
                <a:spcPct val="0"/>
              </a:spcBef>
              <a:spcAft>
                <a:spcPct val="0"/>
              </a:spcAft>
              <a:defRPr sz="3000">
                <a:solidFill>
                  <a:schemeClr val="tx2"/>
                </a:solidFill>
                <a:latin typeface="Arial" pitchFamily="34" charset="0"/>
                <a:ea typeface="MS PGothic" pitchFamily="34" charset="-128"/>
              </a:defRPr>
            </a:lvl7pPr>
            <a:lvl8pPr marL="1371600" algn="l" rtl="0" eaLnBrk="1" fontAlgn="base" hangingPunct="1">
              <a:spcBef>
                <a:spcPct val="0"/>
              </a:spcBef>
              <a:spcAft>
                <a:spcPct val="0"/>
              </a:spcAft>
              <a:defRPr sz="3000">
                <a:solidFill>
                  <a:schemeClr val="tx2"/>
                </a:solidFill>
                <a:latin typeface="Arial" pitchFamily="34" charset="0"/>
                <a:ea typeface="MS PGothic" pitchFamily="34" charset="-128"/>
              </a:defRPr>
            </a:lvl8pPr>
            <a:lvl9pPr marL="1828800" algn="l" rtl="0" eaLnBrk="1" fontAlgn="base" hangingPunct="1">
              <a:spcBef>
                <a:spcPct val="0"/>
              </a:spcBef>
              <a:spcAft>
                <a:spcPct val="0"/>
              </a:spcAft>
              <a:defRPr sz="3000">
                <a:solidFill>
                  <a:schemeClr val="tx2"/>
                </a:solidFill>
                <a:latin typeface="Arial" pitchFamily="34" charset="0"/>
                <a:ea typeface="MS PGothic" pitchFamily="34" charset="-128"/>
              </a:defRPr>
            </a:lvl9pPr>
          </a:lstStyle>
          <a:p>
            <a:pPr lvl="0" defTabSz="914400">
              <a:defRPr/>
            </a:pPr>
            <a:r>
              <a:rPr kumimoji="0" lang="fr-FR" sz="1800" b="0" i="0" u="none" strike="noStrike" kern="0" cap="none" spc="0" normalizeH="0" baseline="0" noProof="0" dirty="0">
                <a:ln>
                  <a:noFill/>
                </a:ln>
                <a:effectLst>
                  <a:outerShdw blurRad="38100" dist="38100" dir="2700000" algn="tl">
                    <a:srgbClr val="000000">
                      <a:alpha val="43137"/>
                    </a:srgbClr>
                  </a:outerShdw>
                </a:effectLst>
                <a:uLnTx/>
                <a:uFillTx/>
                <a:latin typeface="Gadugi" panose="020B0502040204020203" pitchFamily="34" charset="0"/>
                <a:ea typeface="Gadugi" panose="020B0502040204020203" pitchFamily="34" charset="0"/>
              </a:rPr>
              <a:t>Activité </a:t>
            </a:r>
            <a:r>
              <a:rPr lang="fr-FR" sz="1800" kern="0" dirty="0">
                <a:effectLst>
                  <a:outerShdw blurRad="38100" dist="38100" dir="2700000" algn="tl">
                    <a:srgbClr val="000000">
                      <a:alpha val="43137"/>
                    </a:srgbClr>
                  </a:outerShdw>
                </a:effectLst>
                <a:latin typeface="Gadugi" panose="020B0502040204020203" pitchFamily="34" charset="0"/>
                <a:ea typeface="Gadugi" panose="020B0502040204020203" pitchFamily="34" charset="0"/>
              </a:rPr>
              <a:t>des animateurs rencontres </a:t>
            </a:r>
            <a:r>
              <a:rPr kumimoji="0" lang="fr-FR" sz="1800" b="0" i="0" u="none" strike="noStrike" kern="0" cap="none" spc="0" normalizeH="0" baseline="0" noProof="0" dirty="0">
                <a:ln>
                  <a:noFill/>
                </a:ln>
                <a:effectLst>
                  <a:outerShdw blurRad="38100" dist="38100" dir="2700000" algn="tl">
                    <a:srgbClr val="000000">
                      <a:alpha val="43137"/>
                    </a:srgbClr>
                  </a:outerShdw>
                </a:effectLst>
                <a:uLnTx/>
                <a:uFillTx/>
                <a:latin typeface="Gadugi" panose="020B0502040204020203" pitchFamily="34" charset="0"/>
                <a:ea typeface="Gadugi" panose="020B0502040204020203" pitchFamily="34" charset="0"/>
              </a:rPr>
              <a:t>AMF en semaine </a:t>
            </a:r>
            <a:r>
              <a:rPr lang="fr-FR" sz="1800" kern="0" dirty="0">
                <a:effectLst>
                  <a:outerShdw blurRad="38100" dist="38100" dir="2700000" algn="tl">
                    <a:srgbClr val="000000">
                      <a:alpha val="43137"/>
                    </a:srgbClr>
                  </a:outerShdw>
                </a:effectLst>
                <a:latin typeface="Gadugi" panose="020B0502040204020203" pitchFamily="34" charset="0"/>
                <a:ea typeface="Gadugi" panose="020B0502040204020203" pitchFamily="34" charset="0"/>
              </a:rPr>
              <a:t>51</a:t>
            </a:r>
            <a:endParaRPr kumimoji="0" lang="fr-FR" sz="1100" b="0" i="0" u="none" strike="noStrike" kern="0" cap="none" spc="0" normalizeH="0" baseline="0" noProof="0" dirty="0">
              <a:ln>
                <a:noFill/>
              </a:ln>
              <a:effectLst>
                <a:outerShdw blurRad="38100" dist="38100" dir="2700000" algn="tl">
                  <a:srgbClr val="000000">
                    <a:alpha val="43137"/>
                  </a:srgbClr>
                </a:outerShdw>
              </a:effectLst>
              <a:uLnTx/>
              <a:uFillTx/>
              <a:latin typeface="Gadugi" panose="020B0502040204020203" pitchFamily="34" charset="0"/>
              <a:ea typeface="Gadugi" panose="020B0502040204020203" pitchFamily="34" charset="0"/>
            </a:endParaRPr>
          </a:p>
        </p:txBody>
      </p:sp>
      <p:sp>
        <p:nvSpPr>
          <p:cNvPr id="22" name="ZoneTexte 21">
            <a:extLst>
              <a:ext uri="{FF2B5EF4-FFF2-40B4-BE49-F238E27FC236}">
                <a16:creationId xmlns:a16="http://schemas.microsoft.com/office/drawing/2014/main" id="{C5504440-1DD8-4B3D-9F96-79C30774F7CB}"/>
              </a:ext>
            </a:extLst>
          </p:cNvPr>
          <p:cNvSpPr txBox="1"/>
          <p:nvPr/>
        </p:nvSpPr>
        <p:spPr>
          <a:xfrm>
            <a:off x="33135" y="293500"/>
            <a:ext cx="474081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FF3700"/>
              </a:buClr>
              <a:buSzTx/>
              <a:buFontTx/>
              <a:buNone/>
              <a:tabLst/>
              <a:defRPr/>
            </a:pPr>
            <a:r>
              <a:rPr kumimoji="0" lang="fr-FR" sz="1200" b="0" i="0" u="none" strike="noStrike" kern="0" cap="none" spc="0" normalizeH="0" baseline="0" noProof="0" dirty="0">
                <a:ln>
                  <a:noFill/>
                </a:ln>
                <a:solidFill>
                  <a:srgbClr val="FFFFFF">
                    <a:lumMod val="65000"/>
                  </a:srgbClr>
                </a:solidFill>
                <a:effectLst/>
                <a:uLnTx/>
                <a:uFillTx/>
                <a:latin typeface="Gadugi" panose="020B0502040204020203" pitchFamily="34" charset="0"/>
                <a:ea typeface="Gadugi" panose="020B0502040204020203" pitchFamily="34" charset="0"/>
              </a:rPr>
              <a:t>Evolution hebdomadaire (en semaine usine)</a:t>
            </a:r>
          </a:p>
        </p:txBody>
      </p:sp>
      <p:sp>
        <p:nvSpPr>
          <p:cNvPr id="23" name="Rectangle 22">
            <a:extLst>
              <a:ext uri="{FF2B5EF4-FFF2-40B4-BE49-F238E27FC236}">
                <a16:creationId xmlns:a16="http://schemas.microsoft.com/office/drawing/2014/main" id="{C2242BEA-396F-4384-908B-E71619B57834}"/>
              </a:ext>
            </a:extLst>
          </p:cNvPr>
          <p:cNvSpPr/>
          <p:nvPr/>
        </p:nvSpPr>
        <p:spPr>
          <a:xfrm>
            <a:off x="8170050" y="1432993"/>
            <a:ext cx="699230" cy="461665"/>
          </a:xfrm>
          <a:prstGeom prst="rect">
            <a:avLst/>
          </a:prstGeom>
          <a:noFill/>
        </p:spPr>
        <p:txBody>
          <a:bodyPr wrap="none" lIns="91440" tIns="45720" rIns="91440" bIns="45720">
            <a:spAutoFit/>
          </a:bodyPr>
          <a:lstStyle/>
          <a:p>
            <a:pPr algn="ctr"/>
            <a:r>
              <a:rPr lang="fr-FR" sz="2400" dirty="0">
                <a:ln w="0"/>
                <a:solidFill>
                  <a:srgbClr val="0070C0"/>
                </a:solidFill>
                <a:effectLst>
                  <a:outerShdw blurRad="38100" dist="25400" dir="5400000" algn="ctr" rotWithShape="0">
                    <a:srgbClr val="6E747A">
                      <a:alpha val="43000"/>
                    </a:srgbClr>
                  </a:outerShdw>
                </a:effectLst>
              </a:rPr>
              <a:t>567</a:t>
            </a:r>
            <a:endParaRPr lang="fr-FR" sz="1200" b="0" cap="none" spc="0" dirty="0">
              <a:ln w="0"/>
              <a:solidFill>
                <a:srgbClr val="0070C0"/>
              </a:solidFill>
              <a:effectLst>
                <a:outerShdw blurRad="38100" dist="25400" dir="5400000" algn="ctr" rotWithShape="0">
                  <a:srgbClr val="6E747A">
                    <a:alpha val="43000"/>
                  </a:srgbClr>
                </a:outerShdw>
              </a:effectLst>
            </a:endParaRPr>
          </a:p>
        </p:txBody>
      </p:sp>
      <p:sp>
        <p:nvSpPr>
          <p:cNvPr id="24" name="Rectangle 23">
            <a:extLst>
              <a:ext uri="{FF2B5EF4-FFF2-40B4-BE49-F238E27FC236}">
                <a16:creationId xmlns:a16="http://schemas.microsoft.com/office/drawing/2014/main" id="{5C3AA299-4882-4963-BFDC-5E2B398AF29F}"/>
              </a:ext>
            </a:extLst>
          </p:cNvPr>
          <p:cNvSpPr/>
          <p:nvPr/>
        </p:nvSpPr>
        <p:spPr>
          <a:xfrm>
            <a:off x="7928935" y="3654920"/>
            <a:ext cx="891306"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2400" dirty="0">
                <a:ln/>
                <a:solidFill>
                  <a:schemeClr val="accent3"/>
                </a:solidFill>
              </a:rPr>
              <a:t>19</a:t>
            </a:r>
          </a:p>
        </p:txBody>
      </p:sp>
      <p:sp>
        <p:nvSpPr>
          <p:cNvPr id="6" name="ZoneTexte 5">
            <a:extLst>
              <a:ext uri="{FF2B5EF4-FFF2-40B4-BE49-F238E27FC236}">
                <a16:creationId xmlns:a16="http://schemas.microsoft.com/office/drawing/2014/main" id="{728858BA-934C-47B8-BF18-20C7A7A9FCC4}"/>
              </a:ext>
            </a:extLst>
          </p:cNvPr>
          <p:cNvSpPr txBox="1"/>
          <p:nvPr/>
        </p:nvSpPr>
        <p:spPr>
          <a:xfrm rot="3381470">
            <a:off x="7759726" y="3339591"/>
            <a:ext cx="558740" cy="300082"/>
          </a:xfrm>
          <a:prstGeom prst="rect">
            <a:avLst/>
          </a:prstGeom>
          <a:solidFill>
            <a:schemeClr val="bg1"/>
          </a:solidFill>
        </p:spPr>
        <p:txBody>
          <a:bodyPr wrap="square" rtlCol="0">
            <a:spAutoFit/>
          </a:bodyPr>
          <a:lstStyle/>
          <a:p>
            <a:endParaRPr lang="fr-FR" dirty="0"/>
          </a:p>
        </p:txBody>
      </p:sp>
      <p:sp>
        <p:nvSpPr>
          <p:cNvPr id="12" name="ZoneTexte 11">
            <a:extLst>
              <a:ext uri="{FF2B5EF4-FFF2-40B4-BE49-F238E27FC236}">
                <a16:creationId xmlns:a16="http://schemas.microsoft.com/office/drawing/2014/main" id="{AE50513B-8461-4DB6-B0F9-BF34B31544A0}"/>
              </a:ext>
            </a:extLst>
          </p:cNvPr>
          <p:cNvSpPr txBox="1"/>
          <p:nvPr/>
        </p:nvSpPr>
        <p:spPr>
          <a:xfrm rot="3381470">
            <a:off x="7812998" y="4852860"/>
            <a:ext cx="136353" cy="300082"/>
          </a:xfrm>
          <a:prstGeom prst="rect">
            <a:avLst/>
          </a:prstGeom>
          <a:solidFill>
            <a:schemeClr val="bg1"/>
          </a:solidFill>
        </p:spPr>
        <p:txBody>
          <a:bodyPr wrap="square" rtlCol="0">
            <a:spAutoFit/>
          </a:bodyPr>
          <a:lstStyle/>
          <a:p>
            <a:endParaRPr lang="fr-FR" dirty="0"/>
          </a:p>
        </p:txBody>
      </p:sp>
      <p:sp>
        <p:nvSpPr>
          <p:cNvPr id="5" name="ZoneTexte 4">
            <a:extLst>
              <a:ext uri="{FF2B5EF4-FFF2-40B4-BE49-F238E27FC236}">
                <a16:creationId xmlns:a16="http://schemas.microsoft.com/office/drawing/2014/main" id="{7E6DE199-7926-363D-A6B4-DA42DEC5C61B}"/>
              </a:ext>
            </a:extLst>
          </p:cNvPr>
          <p:cNvSpPr txBox="1"/>
          <p:nvPr/>
        </p:nvSpPr>
        <p:spPr>
          <a:xfrm>
            <a:off x="6668616" y="76936"/>
            <a:ext cx="2292394"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
                <a:srgbClr val="FF3700"/>
              </a:buClr>
              <a:buSzTx/>
              <a:buFontTx/>
              <a:buNone/>
              <a:tabLst/>
              <a:defRPr/>
            </a:pPr>
            <a:r>
              <a:rPr kumimoji="0" lang="fr-FR" sz="1400" b="0" i="0" u="none" strike="noStrike" kern="0" cap="none" spc="0" normalizeH="0" baseline="0" noProof="0" dirty="0">
                <a:ln>
                  <a:noFill/>
                </a:ln>
                <a:solidFill>
                  <a:srgbClr val="FFFFFF">
                    <a:lumMod val="65000"/>
                  </a:srgbClr>
                </a:solidFill>
                <a:effectLst/>
                <a:uLnTx/>
                <a:uFillTx/>
                <a:latin typeface="Gadugi" panose="020B0502040204020203" pitchFamily="34" charset="0"/>
                <a:ea typeface="Gadugi" panose="020B0502040204020203" pitchFamily="34" charset="0"/>
              </a:rPr>
              <a:t>(du </a:t>
            </a:r>
            <a:r>
              <a:rPr lang="fr-FR" sz="1400" kern="0" dirty="0">
                <a:solidFill>
                  <a:srgbClr val="FFFFFF">
                    <a:lumMod val="65000"/>
                  </a:srgbClr>
                </a:solidFill>
                <a:latin typeface="Gadugi" panose="020B0502040204020203" pitchFamily="34" charset="0"/>
                <a:ea typeface="Gadugi" panose="020B0502040204020203" pitchFamily="34" charset="0"/>
              </a:rPr>
              <a:t>18-12</a:t>
            </a:r>
            <a:r>
              <a:rPr kumimoji="0" lang="fr-FR" sz="1400" b="0" i="0" u="none" strike="noStrike" kern="0" cap="none" spc="0" normalizeH="0" baseline="0" noProof="0" dirty="0">
                <a:ln>
                  <a:noFill/>
                </a:ln>
                <a:solidFill>
                  <a:srgbClr val="FFFFFF">
                    <a:lumMod val="65000"/>
                  </a:srgbClr>
                </a:solidFill>
                <a:effectLst/>
                <a:uLnTx/>
                <a:uFillTx/>
                <a:latin typeface="Gadugi" panose="020B0502040204020203" pitchFamily="34" charset="0"/>
                <a:ea typeface="Gadugi" panose="020B0502040204020203" pitchFamily="34" charset="0"/>
              </a:rPr>
              <a:t>-24 au 23-12-24)</a:t>
            </a:r>
          </a:p>
        </p:txBody>
      </p:sp>
      <p:sp>
        <p:nvSpPr>
          <p:cNvPr id="15" name="Rectangle 14">
            <a:extLst>
              <a:ext uri="{FF2B5EF4-FFF2-40B4-BE49-F238E27FC236}">
                <a16:creationId xmlns:a16="http://schemas.microsoft.com/office/drawing/2014/main" id="{DABFF294-9D6B-4BD6-962E-6AB4F769F1FF}"/>
              </a:ext>
            </a:extLst>
          </p:cNvPr>
          <p:cNvSpPr/>
          <p:nvPr/>
        </p:nvSpPr>
        <p:spPr>
          <a:xfrm rot="19221475">
            <a:off x="8225997" y="3019088"/>
            <a:ext cx="389255" cy="191381"/>
          </a:xfrm>
          <a:prstGeom prst="rect">
            <a:avLst/>
          </a:prstGeom>
          <a:solidFill>
            <a:schemeClr val="bg1"/>
          </a:solidFill>
        </p:spPr>
        <p:txBody>
          <a:bodyPr wrap="square" lIns="91440" tIns="45720" rIns="91440" bIns="45720">
            <a:spAutoFit/>
          </a:bodyPr>
          <a:lstStyle/>
          <a:p>
            <a:pPr algn="ctr"/>
            <a:endParaRPr lang="fr-FR" sz="600" b="0" cap="none" spc="0" dirty="0">
              <a:ln w="0"/>
            </a:endParaRPr>
          </a:p>
        </p:txBody>
      </p:sp>
      <p:pic>
        <p:nvPicPr>
          <p:cNvPr id="3" name="Image 2">
            <a:extLst>
              <a:ext uri="{FF2B5EF4-FFF2-40B4-BE49-F238E27FC236}">
                <a16:creationId xmlns:a16="http://schemas.microsoft.com/office/drawing/2014/main" id="{26494F98-F89A-F513-8012-492F7964F977}"/>
              </a:ext>
            </a:extLst>
          </p:cNvPr>
          <p:cNvPicPr>
            <a:picLocks noChangeAspect="1"/>
          </p:cNvPicPr>
          <p:nvPr/>
        </p:nvPicPr>
        <p:blipFill>
          <a:blip r:embed="rId2"/>
          <a:stretch>
            <a:fillRect/>
          </a:stretch>
        </p:blipFill>
        <p:spPr>
          <a:xfrm>
            <a:off x="33135" y="678213"/>
            <a:ext cx="8065736" cy="3901471"/>
          </a:xfrm>
          <a:prstGeom prst="rect">
            <a:avLst/>
          </a:prstGeom>
        </p:spPr>
      </p:pic>
    </p:spTree>
    <p:extLst>
      <p:ext uri="{BB962C8B-B14F-4D97-AF65-F5344CB8AC3E}">
        <p14:creationId xmlns:p14="http://schemas.microsoft.com/office/powerpoint/2010/main" val="3466486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7_PresentationV8">
  <a:themeElements>
    <a:clrScheme name="AM 2022">
      <a:dk1>
        <a:srgbClr val="414141"/>
      </a:dk1>
      <a:lt1>
        <a:srgbClr val="FFFFFF"/>
      </a:lt1>
      <a:dk2>
        <a:srgbClr val="FF3700"/>
      </a:dk2>
      <a:lt2>
        <a:srgbClr val="0070C0"/>
      </a:lt2>
      <a:accent1>
        <a:srgbClr val="460A78"/>
      </a:accent1>
      <a:accent2>
        <a:srgbClr val="BE2878"/>
      </a:accent2>
      <a:accent3>
        <a:srgbClr val="E63C41"/>
      </a:accent3>
      <a:accent4>
        <a:srgbClr val="F58746"/>
      </a:accent4>
      <a:accent5>
        <a:srgbClr val="FFBE6E"/>
      </a:accent5>
      <a:accent6>
        <a:srgbClr val="EAEAEA"/>
      </a:accent6>
      <a:hlink>
        <a:srgbClr val="505050"/>
      </a:hlink>
      <a:folHlink>
        <a:srgbClr val="414141"/>
      </a:folHlink>
    </a:clrScheme>
    <a:fontScheme name="PresentationV8">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25000" smtClean="0">
            <a:ln>
              <a:noFill/>
            </a:ln>
            <a:solidFill>
              <a:srgbClr val="FAFFFF"/>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25000" smtClean="0">
            <a:ln>
              <a:noFill/>
            </a:ln>
            <a:solidFill>
              <a:srgbClr val="FAFFFF"/>
            </a:solidFill>
            <a:effectLst/>
            <a:latin typeface="Arial" pitchFamily="34" charset="0"/>
            <a:ea typeface="MS PGothic" pitchFamily="34" charset="-128"/>
          </a:defRPr>
        </a:defPPr>
      </a:lstStyle>
    </a:lnDef>
  </a:objectDefaults>
  <a:extraClrSchemeLst>
    <a:extraClrScheme>
      <a:clrScheme name="PresentationV8 1">
        <a:dk1>
          <a:srgbClr val="696969"/>
        </a:dk1>
        <a:lt1>
          <a:srgbClr val="FFFFFF"/>
        </a:lt1>
        <a:dk2>
          <a:srgbClr val="FF3700"/>
        </a:dk2>
        <a:lt2>
          <a:srgbClr val="BAC48C"/>
        </a:lt2>
        <a:accent1>
          <a:srgbClr val="DCD4C2"/>
        </a:accent1>
        <a:accent2>
          <a:srgbClr val="C5BCA4"/>
        </a:accent2>
        <a:accent3>
          <a:srgbClr val="FFFFFF"/>
        </a:accent3>
        <a:accent4>
          <a:srgbClr val="595959"/>
        </a:accent4>
        <a:accent5>
          <a:srgbClr val="EBE6DD"/>
        </a:accent5>
        <a:accent6>
          <a:srgbClr val="B2AA94"/>
        </a:accent6>
        <a:hlink>
          <a:srgbClr val="8B819E"/>
        </a:hlink>
        <a:folHlink>
          <a:srgbClr val="9DB1C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rcelorMittal template 16x9" id="{2080C811-E281-4F53-A338-B1B429535C64}" vid="{EAE1C29F-A62A-497F-AC0B-627198192CCD}"/>
    </a:ext>
  </a:extLst>
</a:theme>
</file>

<file path=ppt/theme/theme2.xml><?xml version="1.0" encoding="utf-8"?>
<a:theme xmlns:a="http://schemas.openxmlformats.org/drawingml/2006/main" name="9_PresentationV8">
  <a:themeElements>
    <a:clrScheme name="AM 2022">
      <a:dk1>
        <a:srgbClr val="414141"/>
      </a:dk1>
      <a:lt1>
        <a:srgbClr val="FFFFFF"/>
      </a:lt1>
      <a:dk2>
        <a:srgbClr val="FF3700"/>
      </a:dk2>
      <a:lt2>
        <a:srgbClr val="0070C0"/>
      </a:lt2>
      <a:accent1>
        <a:srgbClr val="460A78"/>
      </a:accent1>
      <a:accent2>
        <a:srgbClr val="BE2878"/>
      </a:accent2>
      <a:accent3>
        <a:srgbClr val="E63C41"/>
      </a:accent3>
      <a:accent4>
        <a:srgbClr val="F58746"/>
      </a:accent4>
      <a:accent5>
        <a:srgbClr val="FFBE6E"/>
      </a:accent5>
      <a:accent6>
        <a:srgbClr val="EAEAEA"/>
      </a:accent6>
      <a:hlink>
        <a:srgbClr val="505050"/>
      </a:hlink>
      <a:folHlink>
        <a:srgbClr val="414141"/>
      </a:folHlink>
    </a:clrScheme>
    <a:fontScheme name="PresentationV8">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25000" smtClean="0">
            <a:ln>
              <a:noFill/>
            </a:ln>
            <a:solidFill>
              <a:srgbClr val="FAFFFF"/>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25000" smtClean="0">
            <a:ln>
              <a:noFill/>
            </a:ln>
            <a:solidFill>
              <a:srgbClr val="FAFFFF"/>
            </a:solidFill>
            <a:effectLst/>
            <a:latin typeface="Arial" pitchFamily="34" charset="0"/>
            <a:ea typeface="MS PGothic" pitchFamily="34" charset="-128"/>
          </a:defRPr>
        </a:defPPr>
      </a:lstStyle>
    </a:lnDef>
  </a:objectDefaults>
  <a:extraClrSchemeLst>
    <a:extraClrScheme>
      <a:clrScheme name="PresentationV8 1">
        <a:dk1>
          <a:srgbClr val="696969"/>
        </a:dk1>
        <a:lt1>
          <a:srgbClr val="FFFFFF"/>
        </a:lt1>
        <a:dk2>
          <a:srgbClr val="FF3700"/>
        </a:dk2>
        <a:lt2>
          <a:srgbClr val="BAC48C"/>
        </a:lt2>
        <a:accent1>
          <a:srgbClr val="DCD4C2"/>
        </a:accent1>
        <a:accent2>
          <a:srgbClr val="C5BCA4"/>
        </a:accent2>
        <a:accent3>
          <a:srgbClr val="FFFFFF"/>
        </a:accent3>
        <a:accent4>
          <a:srgbClr val="595959"/>
        </a:accent4>
        <a:accent5>
          <a:srgbClr val="EBE6DD"/>
        </a:accent5>
        <a:accent6>
          <a:srgbClr val="B2AA94"/>
        </a:accent6>
        <a:hlink>
          <a:srgbClr val="8B819E"/>
        </a:hlink>
        <a:folHlink>
          <a:srgbClr val="9DB1C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rcelorMittal template 16x9" id="{2080C811-E281-4F53-A338-B1B429535C64}" vid="{EAE1C29F-A62A-497F-AC0B-627198192CC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80218c3-e0de-41b1-8b33-d8cb9f667b9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1A4235BF048640B2FED3B7B7E2AEE7" ma:contentTypeVersion="16" ma:contentTypeDescription="Create a new document." ma:contentTypeScope="" ma:versionID="5b065d4c3f9c0a2647702476f20e01aa">
  <xsd:schema xmlns:xsd="http://www.w3.org/2001/XMLSchema" xmlns:xs="http://www.w3.org/2001/XMLSchema" xmlns:p="http://schemas.microsoft.com/office/2006/metadata/properties" xmlns:ns3="21fdd857-c237-40d7-9151-11e2f6d68fbb" xmlns:ns4="b80218c3-e0de-41b1-8b33-d8cb9f667b99" targetNamespace="http://schemas.microsoft.com/office/2006/metadata/properties" ma:root="true" ma:fieldsID="6e745fe1c0d4c59fa38af46da006bf89" ns3:_="" ns4:_="">
    <xsd:import namespace="21fdd857-c237-40d7-9151-11e2f6d68fbb"/>
    <xsd:import namespace="b80218c3-e0de-41b1-8b33-d8cb9f667b9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LengthInSecond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SystemTags" minOccurs="0"/>
                <xsd:element ref="ns4:MediaServiceLocatio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fdd857-c237-40d7-9151-11e2f6d68fb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0218c3-e0de-41b1-8b33-d8cb9f667b9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719E1B-A57F-4AB3-995D-19C06D2296F3}">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infopath/2007/PartnerControls"/>
    <ds:schemaRef ds:uri="b80218c3-e0de-41b1-8b33-d8cb9f667b99"/>
    <ds:schemaRef ds:uri="21fdd857-c237-40d7-9151-11e2f6d68fb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DDF01B6-671F-4574-AEAB-EB34266A5E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fdd857-c237-40d7-9151-11e2f6d68fbb"/>
    <ds:schemaRef ds:uri="b80218c3-e0de-41b1-8b33-d8cb9f667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40607D-153B-4BD4-8816-BEA87B35CEE7}">
  <ds:schemaRefs>
    <ds:schemaRef ds:uri="http://schemas.microsoft.com/sharepoint/v3/contenttype/forms"/>
  </ds:schemaRefs>
</ds:datastoreItem>
</file>

<file path=docMetadata/LabelInfo.xml><?xml version="1.0" encoding="utf-8"?>
<clbl:labelList xmlns:clbl="http://schemas.microsoft.com/office/2020/mipLabelMetadata">
  <clbl:label id="{37cd273a-1cec-4aae-a297-41480ea54f8d}" enabled="0" method="" siteId="{37cd273a-1cec-4aae-a297-41480ea54f8d}" removed="1"/>
</clbl:labelList>
</file>

<file path=docProps/app.xml><?xml version="1.0" encoding="utf-8"?>
<Properties xmlns="http://schemas.openxmlformats.org/officeDocument/2006/extended-properties" xmlns:vt="http://schemas.openxmlformats.org/officeDocument/2006/docPropsVTypes">
  <Template/>
  <TotalTime>33407</TotalTime>
  <Words>2421</Words>
  <Application>Microsoft Office PowerPoint</Application>
  <PresentationFormat>Affichage à l'écran (16:9)</PresentationFormat>
  <Paragraphs>552</Paragraphs>
  <Slides>20</Slides>
  <Notes>13</Notes>
  <HiddenSlides>0</HiddenSlides>
  <MMClips>0</MMClips>
  <ScaleCrop>false</ScaleCrop>
  <HeadingPairs>
    <vt:vector size="8" baseType="variant">
      <vt:variant>
        <vt:lpstr>Polices utilisées</vt:lpstr>
      </vt:variant>
      <vt:variant>
        <vt:i4>7</vt:i4>
      </vt:variant>
      <vt:variant>
        <vt:lpstr>Thème</vt:lpstr>
      </vt:variant>
      <vt:variant>
        <vt:i4>3</vt:i4>
      </vt:variant>
      <vt:variant>
        <vt:lpstr>Serveurs OLE incorporés</vt:lpstr>
      </vt:variant>
      <vt:variant>
        <vt:i4>1</vt:i4>
      </vt:variant>
      <vt:variant>
        <vt:lpstr>Titres des diapositives</vt:lpstr>
      </vt:variant>
      <vt:variant>
        <vt:i4>20</vt:i4>
      </vt:variant>
    </vt:vector>
  </HeadingPairs>
  <TitlesOfParts>
    <vt:vector size="31" baseType="lpstr">
      <vt:lpstr>Arial</vt:lpstr>
      <vt:lpstr>Arial (Corps)</vt:lpstr>
      <vt:lpstr>Calibri</vt:lpstr>
      <vt:lpstr>Calibri Light</vt:lpstr>
      <vt:lpstr>Gadugi</vt:lpstr>
      <vt:lpstr>Gilroy</vt:lpstr>
      <vt:lpstr>Wingdings</vt:lpstr>
      <vt:lpstr>7_PresentationV8</vt:lpstr>
      <vt:lpstr>9_PresentationV8</vt:lpstr>
      <vt:lpstr>Thème Office</vt:lpstr>
      <vt:lpstr>think-cell Slide</vt:lpstr>
      <vt:lpstr>Présentation PowerPoint</vt:lpstr>
      <vt:lpstr>Présentation PowerPoint</vt:lpstr>
      <vt:lpstr>Présentation PowerPoint</vt:lpstr>
      <vt:lpstr>Quasi Accident Majeur – DK – TCC – Chute d’un moto coupleur du pont 682</vt:lpstr>
      <vt:lpstr>Quasi Accident Majeur  – DK – TCC – Risque de chute du rouleau pinceur placé sur une remorque</vt:lpstr>
      <vt:lpstr>Quasi Accident Majeur – Desvres</vt:lpstr>
      <vt:lpstr>Quasi Accident Majeur – Desvres</vt:lpstr>
      <vt:lpstr>Quasi Accident Majeur</vt:lpstr>
      <vt:lpstr>Présentation PowerPoint</vt:lpstr>
      <vt:lpstr>Présentation PowerPoint</vt:lpstr>
      <vt:lpstr>Des écarts critiques qui ne sont pas encore traités au bon niveau. Mise en place d’un suivi hebdo</vt:lpstr>
      <vt:lpstr>Présentation PowerPoint</vt:lpstr>
      <vt:lpstr>Semaine usine du 18/12/2024 (5h) au mardi 24/12/23 (4h59)        S 52 </vt:lpstr>
      <vt:lpstr>Présentation PowerPoint</vt:lpstr>
      <vt:lpstr>Présentation PowerPoint</vt:lpstr>
      <vt:lpstr>Serious Near Hit – DK – TCC – Motor coupler fall for Bridge 682</vt:lpstr>
      <vt:lpstr>Serious Near Hit – DK – TCC - Risk of Roller Pinch Roll Falling from a Trailer  </vt:lpstr>
      <vt:lpstr>PSIF</vt:lpstr>
      <vt:lpstr>Serious Near Hit –site – Desvres</vt:lpstr>
      <vt:lpstr>Serious Near Hit –site – Desvres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Louden, Ian</dc:creator>
  <cp:lastModifiedBy>Mathilde Smagghe</cp:lastModifiedBy>
  <cp:revision>878</cp:revision>
  <dcterms:created xsi:type="dcterms:W3CDTF">2019-08-07T16:42:59Z</dcterms:created>
  <dcterms:modified xsi:type="dcterms:W3CDTF">2024-12-26T06:11:13Z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0x010100E01A4235BF048640B2FED3B7B7E2AEE7</vt:lpwstr>
  </property>
</Properties>
</file>