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2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991793-93F2-51F8-FB6D-8C4466FBBC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B838B4-7F27-14AE-BB1F-41A2A4ED1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404925-77E8-EAD0-8773-16B277C20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4A8DC-F746-4908-9A02-2E011A6D893E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87A786-E09E-9A1B-83D1-63C80BD25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548C8D-069D-BCF6-9B07-2346E6E33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B6D4-6F63-469B-88CE-67F924F8D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85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EC70B4-5E69-272C-DAB1-01084A189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4E6474-250A-AB31-4FE3-37AF5DC319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DBCD1A-3A6F-8690-0A93-369B03A58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4A8DC-F746-4908-9A02-2E011A6D893E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4BBF8C-E786-36D0-4E58-6214560E1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3C3C91-349A-0BB2-31ED-CF3970AB1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B6D4-6F63-469B-88CE-67F924F8D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804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7277697-46BC-63F3-B638-D3772A8B44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2E13DE9-76DB-537D-A027-47710C1FBF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875DE2-E908-9B85-2973-DE3A6B7C5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4A8DC-F746-4908-9A02-2E011A6D893E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650A5E-4B4E-6C96-7E58-BA56A6E7D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F20054-2D54-6400-FA5A-658135910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B6D4-6F63-469B-88CE-67F924F8D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77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34C39F-1B03-6A61-38F4-B0422405F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A1C56C-86C0-B3A3-2C7B-CF1C2022C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0AE712-51E4-FDEE-EB9D-62535AEB5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4A8DC-F746-4908-9A02-2E011A6D893E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4F5A5C-40D2-CB5A-70B1-6D72E7BF3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94A1EAF-D5A6-F6CB-FF14-9186865B3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B6D4-6F63-469B-88CE-67F924F8D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396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EFC5C-AC6E-F7E2-1726-99A162AC7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002B4D-F678-4BF8-5DEA-B74809F66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DD1F3A-6E57-AB67-6D44-45565FC93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4A8DC-F746-4908-9A02-2E011A6D893E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30BB8F-D6D7-3484-C1EA-A283B9E4D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7054A0-0B07-41F2-C4DB-D297F85ED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B6D4-6F63-469B-88CE-67F924F8D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16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B558E6-AF24-3DA6-B9B7-EF34AD7C7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D17D72-184D-4C35-CBA7-DA6697199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8ACCF1A-F7B3-3BBD-85B0-CAA0FC4962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33915A-A5AA-2830-39E5-B68F0154B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4A8DC-F746-4908-9A02-2E011A6D893E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5BA2CC8-4E53-5536-83A6-3D00F77EB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491E54-5EAC-E8EB-4A38-0DFC05DDA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B6D4-6F63-469B-88CE-67F924F8D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4572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8447A8-5418-CB4A-C3EA-D9416EB73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47F569-3F86-DB22-8E0E-703A4FA4F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110D9E-CDBB-0D61-3316-0A636C668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E6B9B42-EE25-A014-2D79-238741D33A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E8E37F0-926A-D149-8EDD-1584C94B13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03B83A6-7E93-67C5-BA06-B9F73F6E4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4A8DC-F746-4908-9A02-2E011A6D893E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9657110-D5A2-75A6-282A-A04FF7BA7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2D4A9F3-2A58-40B2-F536-4D7D373F9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B6D4-6F63-469B-88CE-67F924F8D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73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006668-FD43-CA2C-9F5F-0F6D60923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4E61AB7-ECCA-75E0-1841-C88AECC75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4A8DC-F746-4908-9A02-2E011A6D893E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B222E1D-F370-28E5-B75D-98DD8B526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9EE969F-645A-C516-FED9-625243632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B6D4-6F63-469B-88CE-67F924F8D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05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A597CDF-2DF4-15B9-569A-16E4EA15A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4A8DC-F746-4908-9A02-2E011A6D893E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E57DF06-6495-04FB-F410-313EE2FF1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401F582-4C52-41C1-9EA2-8CB790544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B6D4-6F63-469B-88CE-67F924F8D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04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7D5A6D-2C4E-3566-8C0B-436244C26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EB7A3E-78C5-5943-29EB-4E6F83A5A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B6E63C-A5B4-5876-CF01-AA640403B8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22E7A7-40D0-193E-A938-5B9CB389F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4A8DC-F746-4908-9A02-2E011A6D893E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E2E7794-49B3-5411-FC43-196FCAFCC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4887D2-3BCC-892B-C78E-596737A27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B6D4-6F63-469B-88CE-67F924F8D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84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8A45E8-CF44-343C-F9F5-07EDBC500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DC78E16-5DF7-CC43-E91D-BE71B95180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6E5CE08-F061-F951-D417-51BBA70C8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9C2AAB-6F83-E037-9674-BABA0E546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4A8DC-F746-4908-9A02-2E011A6D893E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09DE5A-B9B5-6F66-DF60-33578E422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F755E3-2085-8F28-D422-131FDD670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5B6D4-6F63-469B-88CE-67F924F8D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94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FAAE592-1E89-2B83-567B-E00171703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B5EC4A-DBE3-4003-1C28-A90926667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C376BF-3568-EC52-AE8D-878F39ADA8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4A8DC-F746-4908-9A02-2E011A6D893E}" type="datetimeFigureOut">
              <a:rPr lang="fr-FR" smtClean="0"/>
              <a:t>04/08/2022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2B77BA-D0AF-448D-2EC8-5E2638B32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03D747-90FD-E6D1-CD06-6910A55059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5B6D4-6F63-469B-88CE-67F924F8D3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360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70E66E2A-EAD0-4FED-A275-7436FFB22D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79" y="83526"/>
            <a:ext cx="897980" cy="949022"/>
          </a:xfrm>
          <a:prstGeom prst="rect">
            <a:avLst/>
          </a:prstGeom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id="{C1E9E5A3-2B00-449F-ADAE-5A16C838805E}"/>
              </a:ext>
            </a:extLst>
          </p:cNvPr>
          <p:cNvGrpSpPr/>
          <p:nvPr/>
        </p:nvGrpSpPr>
        <p:grpSpPr>
          <a:xfrm>
            <a:off x="1524000" y="6216292"/>
            <a:ext cx="9144000" cy="788297"/>
            <a:chOff x="0" y="6002252"/>
            <a:chExt cx="12192000" cy="1051063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0D7D6BA-6C6E-407B-B001-1482FCB04BAD}"/>
                </a:ext>
              </a:extLst>
            </p:cNvPr>
            <p:cNvSpPr/>
            <p:nvPr/>
          </p:nvSpPr>
          <p:spPr>
            <a:xfrm>
              <a:off x="0" y="6072605"/>
              <a:ext cx="12192000" cy="785395"/>
            </a:xfrm>
            <a:prstGeom prst="rect">
              <a:avLst/>
            </a:prstGeom>
            <a:solidFill>
              <a:srgbClr val="C5BC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5" name="Espace réservé du contenu 8">
              <a:extLst>
                <a:ext uri="{FF2B5EF4-FFF2-40B4-BE49-F238E27FC236}">
                  <a16:creationId xmlns:a16="http://schemas.microsoft.com/office/drawing/2014/main" id="{56F0B969-11CD-4399-8109-C0B989156B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874" y="6119740"/>
              <a:ext cx="753581" cy="843810"/>
            </a:xfrm>
            <a:prstGeom prst="rect">
              <a:avLst/>
            </a:prstGeom>
          </p:spPr>
        </p:pic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AE6899C8-34B2-4961-8A12-EB46227E95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7803" y="6063092"/>
              <a:ext cx="705067" cy="783779"/>
            </a:xfrm>
            <a:prstGeom prst="rect">
              <a:avLst/>
            </a:prstGeom>
          </p:spPr>
        </p:pic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EDF5234C-1F27-4B06-8C1B-7CEC9E5AC6A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47904" y="6002252"/>
              <a:ext cx="711896" cy="1051063"/>
            </a:xfrm>
            <a:prstGeom prst="rect">
              <a:avLst/>
            </a:prstGeom>
          </p:spPr>
        </p:pic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ED62D091-19F5-499E-91F2-5C3188ABF22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1607" y="6039788"/>
              <a:ext cx="757812" cy="851028"/>
            </a:xfrm>
            <a:prstGeom prst="rect">
              <a:avLst/>
            </a:prstGeom>
          </p:spPr>
        </p:pic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963EBC7A-1305-4856-9C50-CC93FEC2F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83306" y="6064049"/>
              <a:ext cx="813930" cy="835302"/>
            </a:xfrm>
            <a:prstGeom prst="rect">
              <a:avLst/>
            </a:prstGeom>
          </p:spPr>
        </p:pic>
        <p:pic>
          <p:nvPicPr>
            <p:cNvPr id="21" name="Image 20">
              <a:extLst>
                <a:ext uri="{FF2B5EF4-FFF2-40B4-BE49-F238E27FC236}">
                  <a16:creationId xmlns:a16="http://schemas.microsoft.com/office/drawing/2014/main" id="{E87FDD6C-3028-487C-9D36-F22EFD59DBF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96032" y="6002252"/>
              <a:ext cx="778361" cy="887634"/>
            </a:xfrm>
            <a:prstGeom prst="rect">
              <a:avLst/>
            </a:prstGeom>
          </p:spPr>
        </p:pic>
        <p:pic>
          <p:nvPicPr>
            <p:cNvPr id="22" name="Image 21">
              <a:extLst>
                <a:ext uri="{FF2B5EF4-FFF2-40B4-BE49-F238E27FC236}">
                  <a16:creationId xmlns:a16="http://schemas.microsoft.com/office/drawing/2014/main" id="{9030C7E9-B690-4D4B-BCE3-1A3F77335F3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3130" y="6004374"/>
              <a:ext cx="710463" cy="929334"/>
            </a:xfrm>
            <a:prstGeom prst="rect">
              <a:avLst/>
            </a:prstGeom>
          </p:spPr>
        </p:pic>
        <p:pic>
          <p:nvPicPr>
            <p:cNvPr id="23" name="Image 22">
              <a:extLst>
                <a:ext uri="{FF2B5EF4-FFF2-40B4-BE49-F238E27FC236}">
                  <a16:creationId xmlns:a16="http://schemas.microsoft.com/office/drawing/2014/main" id="{C054DBD1-FAE3-4AA0-851E-2AD65FC6461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0229" y="6071392"/>
              <a:ext cx="675498" cy="820617"/>
            </a:xfrm>
            <a:prstGeom prst="rect">
              <a:avLst/>
            </a:prstGeom>
          </p:spPr>
        </p:pic>
        <p:pic>
          <p:nvPicPr>
            <p:cNvPr id="24" name="Image 23">
              <a:extLst>
                <a:ext uri="{FF2B5EF4-FFF2-40B4-BE49-F238E27FC236}">
                  <a16:creationId xmlns:a16="http://schemas.microsoft.com/office/drawing/2014/main" id="{A0E90C58-24C4-4A9C-8EE7-CC5E8EEFAFB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67329" y="6119740"/>
              <a:ext cx="633855" cy="695840"/>
            </a:xfrm>
            <a:prstGeom prst="rect">
              <a:avLst/>
            </a:prstGeom>
          </p:spPr>
        </p:pic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5F1CA3C1-5E82-4AB2-8F74-19C698BFAE66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75116" y="6025470"/>
              <a:ext cx="1618784" cy="991588"/>
            </a:xfrm>
            <a:prstGeom prst="rect">
              <a:avLst/>
            </a:prstGeom>
          </p:spPr>
        </p:pic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0C2802AF-2B22-4B4A-9B6D-8D1C3036E025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4604" y="6032210"/>
              <a:ext cx="772889" cy="931339"/>
            </a:xfrm>
            <a:prstGeom prst="rect">
              <a:avLst/>
            </a:prstGeom>
          </p:spPr>
        </p:pic>
      </p:grpSp>
      <p:sp>
        <p:nvSpPr>
          <p:cNvPr id="27" name="Title 11">
            <a:extLst>
              <a:ext uri="{FF2B5EF4-FFF2-40B4-BE49-F238E27FC236}">
                <a16:creationId xmlns:a16="http://schemas.microsoft.com/office/drawing/2014/main" id="{772D922C-D20D-4254-BEF6-1D5108B479A6}"/>
              </a:ext>
            </a:extLst>
          </p:cNvPr>
          <p:cNvSpPr txBox="1">
            <a:spLocks/>
          </p:cNvSpPr>
          <p:nvPr/>
        </p:nvSpPr>
        <p:spPr bwMode="auto">
          <a:xfrm>
            <a:off x="1269597" y="304926"/>
            <a:ext cx="3960870" cy="120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+mj-lt"/>
                <a:ea typeface="MS PGothic" pitchFamily="34" charset="-128"/>
                <a:cs typeface="MS PGothic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r-FR" sz="3200" kern="0" dirty="0">
                <a:solidFill>
                  <a:srgbClr val="696969"/>
                </a:solidFill>
                <a:latin typeface="Arial"/>
              </a:rPr>
              <a:t>Minute sécurité </a:t>
            </a:r>
            <a:br>
              <a:rPr lang="fr-FR" kern="0" dirty="0">
                <a:solidFill>
                  <a:srgbClr val="696969"/>
                </a:solidFill>
                <a:latin typeface="Arial"/>
              </a:rPr>
            </a:br>
            <a:r>
              <a:rPr lang="fr-FR" kern="0" dirty="0">
                <a:solidFill>
                  <a:srgbClr val="696969"/>
                </a:solidFill>
                <a:latin typeface="Arial"/>
              </a:rPr>
              <a:t>Risque gaz – Mon détecteur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3FE66E6-5F49-40D1-86D7-1BB31DC657D8}"/>
              </a:ext>
            </a:extLst>
          </p:cNvPr>
          <p:cNvSpPr/>
          <p:nvPr/>
        </p:nvSpPr>
        <p:spPr bwMode="auto">
          <a:xfrm>
            <a:off x="6300249" y="1912015"/>
            <a:ext cx="4048465" cy="338554"/>
          </a:xfrm>
          <a:prstGeom prst="rect">
            <a:avLst/>
          </a:prstGeom>
          <a:solidFill>
            <a:srgbClr val="EDE8D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fr-FR" sz="2400" baseline="-25000">
              <a:solidFill>
                <a:srgbClr val="FAFFFF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9" name="Title 11">
            <a:extLst>
              <a:ext uri="{FF2B5EF4-FFF2-40B4-BE49-F238E27FC236}">
                <a16:creationId xmlns:a16="http://schemas.microsoft.com/office/drawing/2014/main" id="{763A3268-B692-4946-A6AA-6EEC7D838B87}"/>
              </a:ext>
            </a:extLst>
          </p:cNvPr>
          <p:cNvSpPr txBox="1">
            <a:spLocks/>
          </p:cNvSpPr>
          <p:nvPr/>
        </p:nvSpPr>
        <p:spPr bwMode="auto">
          <a:xfrm>
            <a:off x="326769" y="1645360"/>
            <a:ext cx="5564984" cy="439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+mj-lt"/>
                <a:ea typeface="MS PGothic" pitchFamily="34" charset="-128"/>
                <a:cs typeface="MS PGothic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fr-FR" sz="1800" b="1" kern="0" dirty="0">
                <a:solidFill>
                  <a:srgbClr val="696969"/>
                </a:solidFill>
                <a:latin typeface="Arial"/>
              </a:rPr>
              <a:t>En zone à risque gaz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solidFill>
                  <a:srgbClr val="696969"/>
                </a:solidFill>
                <a:latin typeface="Arial"/>
                <a:ea typeface="MS PGothic"/>
              </a:rPr>
              <a:t>Chaque personne qui y travaille doit porter un détecteur au dessus de ses vêtements de travail et en état de marche tout au long du travail</a:t>
            </a:r>
          </a:p>
          <a:p>
            <a:pPr marL="285750" indent="-285750">
              <a:buFontTx/>
              <a:buChar char="-"/>
            </a:pPr>
            <a:r>
              <a:rPr lang="fr-FR" sz="1600" dirty="0">
                <a:solidFill>
                  <a:srgbClr val="696969"/>
                </a:solidFill>
                <a:latin typeface="Arial"/>
                <a:ea typeface="MS PGothic"/>
              </a:rPr>
              <a:t> seules les personnes en visite peuvent ne pas porter de détecteur à condition qu’elles soient accompagnées tout le temps de la visite par une personne qui en porte un.</a:t>
            </a:r>
          </a:p>
          <a:p>
            <a:pPr marL="285750" indent="-285750">
              <a:buFontTx/>
              <a:buChar char="-"/>
            </a:pPr>
            <a:endParaRPr lang="fr-FR" sz="1600" dirty="0">
              <a:solidFill>
                <a:srgbClr val="696969"/>
              </a:solidFill>
              <a:latin typeface="Arial"/>
              <a:ea typeface="MS PGothic"/>
            </a:endParaRPr>
          </a:p>
          <a:p>
            <a:r>
              <a:rPr lang="fr-FR" sz="1600" b="1" dirty="0">
                <a:solidFill>
                  <a:srgbClr val="696969"/>
                </a:solidFill>
                <a:latin typeface="Arial"/>
                <a:ea typeface="MS PGothic"/>
              </a:rPr>
              <a:t>Mon détecteur doit être en état de marche :</a:t>
            </a:r>
            <a:br>
              <a:rPr lang="fr-FR" sz="1600" b="1" dirty="0">
                <a:solidFill>
                  <a:srgbClr val="696969"/>
                </a:solidFill>
                <a:latin typeface="Arial"/>
                <a:ea typeface="MS PGothic"/>
              </a:rPr>
            </a:br>
            <a:r>
              <a:rPr lang="fr-FR" sz="1600" dirty="0">
                <a:solidFill>
                  <a:srgbClr val="696969"/>
                </a:solidFill>
                <a:latin typeface="Arial"/>
                <a:ea typeface="MS PGothic"/>
              </a:rPr>
              <a:t>- il doit être allumé et rester allumé pendant tout le temps de ma présence en zone à risque gaz</a:t>
            </a:r>
          </a:p>
          <a:p>
            <a:r>
              <a:rPr lang="fr-FR" sz="1600" dirty="0">
                <a:solidFill>
                  <a:srgbClr val="696969"/>
                </a:solidFill>
                <a:latin typeface="Arial"/>
                <a:ea typeface="MS PGothic"/>
              </a:rPr>
              <a:t>- Il ne doit pas être en défaut</a:t>
            </a:r>
            <a:br>
              <a:rPr lang="fr-FR" sz="1600" dirty="0">
                <a:solidFill>
                  <a:srgbClr val="696969"/>
                </a:solidFill>
                <a:latin typeface="Arial"/>
                <a:ea typeface="MS PGothic"/>
              </a:rPr>
            </a:br>
            <a:r>
              <a:rPr lang="fr-FR" sz="1600" dirty="0">
                <a:solidFill>
                  <a:srgbClr val="696969"/>
                </a:solidFill>
                <a:latin typeface="Arial"/>
                <a:ea typeface="MS PGothic"/>
              </a:rPr>
              <a:t>- On ne doit pas dépasser la durée de validité de l’étalonnage: la date limite de l’étalonnage est indiquée sur le détecteur</a:t>
            </a:r>
          </a:p>
          <a:p>
            <a:endParaRPr lang="fr-FR" sz="1600" b="1" kern="0" dirty="0">
              <a:solidFill>
                <a:srgbClr val="696969"/>
              </a:solidFill>
              <a:latin typeface="Arial"/>
              <a:ea typeface="MS PGothic"/>
            </a:endParaRPr>
          </a:p>
        </p:txBody>
      </p:sp>
      <p:sp>
        <p:nvSpPr>
          <p:cNvPr id="30" name="Title 11">
            <a:extLst>
              <a:ext uri="{FF2B5EF4-FFF2-40B4-BE49-F238E27FC236}">
                <a16:creationId xmlns:a16="http://schemas.microsoft.com/office/drawing/2014/main" id="{DD0C1C1E-4601-4C19-B7C7-CF8FD0168EE0}"/>
              </a:ext>
            </a:extLst>
          </p:cNvPr>
          <p:cNvSpPr txBox="1">
            <a:spLocks/>
          </p:cNvSpPr>
          <p:nvPr/>
        </p:nvSpPr>
        <p:spPr bwMode="auto">
          <a:xfrm>
            <a:off x="6734176" y="1936627"/>
            <a:ext cx="5239245" cy="374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+mj-lt"/>
                <a:ea typeface="MS PGothic" pitchFamily="34" charset="-128"/>
                <a:cs typeface="MS PGothic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fr-FR" sz="2000" b="1" kern="0" noProof="1">
                <a:solidFill>
                  <a:srgbClr val="696969"/>
                </a:solidFill>
                <a:latin typeface="Arial"/>
              </a:rPr>
              <a:t>Règles :</a:t>
            </a:r>
            <a:br>
              <a:rPr lang="fr-FR" sz="2000" b="1" kern="0" noProof="1">
                <a:solidFill>
                  <a:srgbClr val="696969"/>
                </a:solidFill>
                <a:latin typeface="Arial"/>
              </a:rPr>
            </a:br>
            <a:endParaRPr lang="fr-FR" sz="2000" b="1" kern="0" noProof="1">
              <a:solidFill>
                <a:srgbClr val="696969"/>
              </a:solidFill>
              <a:latin typeface="Arial"/>
            </a:endParaRPr>
          </a:p>
          <a:p>
            <a:r>
              <a:rPr lang="fr-FR" sz="1600" noProof="1">
                <a:solidFill>
                  <a:srgbClr val="696969"/>
                </a:solidFill>
                <a:latin typeface="Arial"/>
              </a:rPr>
              <a:t>Si mon détecteur est défaillant, je le signale immédiatement à mon responsable</a:t>
            </a:r>
          </a:p>
          <a:p>
            <a:endParaRPr lang="fr-FR" sz="1600" kern="0" noProof="1">
              <a:solidFill>
                <a:srgbClr val="696969"/>
              </a:solidFill>
              <a:latin typeface="Arial"/>
            </a:endParaRPr>
          </a:p>
          <a:p>
            <a:r>
              <a:rPr lang="fr-FR" sz="1600" kern="0" noProof="1">
                <a:solidFill>
                  <a:srgbClr val="696969"/>
                </a:solidFill>
                <a:latin typeface="Arial"/>
              </a:rPr>
              <a:t>Je ne vais pas dans une zone à risque gaz sans détecteur, sauf en visite et accompagné d’une personne qui en porte un</a:t>
            </a:r>
          </a:p>
          <a:p>
            <a:endParaRPr lang="fr-FR" sz="1600" kern="0" noProof="1">
              <a:solidFill>
                <a:srgbClr val="696969"/>
              </a:solidFill>
              <a:latin typeface="Arial"/>
            </a:endParaRPr>
          </a:p>
          <a:p>
            <a:r>
              <a:rPr lang="fr-FR" sz="1600" kern="0" noProof="1">
                <a:solidFill>
                  <a:srgbClr val="696969"/>
                </a:solidFill>
                <a:latin typeface="Arial"/>
              </a:rPr>
              <a:t>Si je constate une défaillance sur mon détecteur (par exemple, il s’éteint) je le signale immédiatement à mon manager</a:t>
            </a:r>
          </a:p>
        </p:txBody>
      </p:sp>
      <p:sp>
        <p:nvSpPr>
          <p:cNvPr id="31" name="Title 11">
            <a:extLst>
              <a:ext uri="{FF2B5EF4-FFF2-40B4-BE49-F238E27FC236}">
                <a16:creationId xmlns:a16="http://schemas.microsoft.com/office/drawing/2014/main" id="{578F7C09-7C58-48EB-B0AE-D80577EA5F08}"/>
              </a:ext>
            </a:extLst>
          </p:cNvPr>
          <p:cNvSpPr txBox="1">
            <a:spLocks/>
          </p:cNvSpPr>
          <p:nvPr/>
        </p:nvSpPr>
        <p:spPr bwMode="auto">
          <a:xfrm>
            <a:off x="8178360" y="324548"/>
            <a:ext cx="2486518" cy="1108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+mj-lt"/>
                <a:ea typeface="MS PGothic" pitchFamily="34" charset="-128"/>
                <a:cs typeface="MS PGothic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  <a:cs typeface="MS PGothic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2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>
              <a:defRPr/>
            </a:pPr>
            <a:r>
              <a:rPr lang="fr-FR" sz="1600" b="1" kern="0" dirty="0">
                <a:solidFill>
                  <a:srgbClr val="696969"/>
                </a:solidFill>
                <a:latin typeface="Arial"/>
                <a:ea typeface="MS PGothic"/>
              </a:rPr>
              <a:t>Règle d’or n°8</a:t>
            </a:r>
          </a:p>
          <a:p>
            <a:pPr algn="ctr">
              <a:defRPr/>
            </a:pPr>
            <a:r>
              <a:rPr lang="fr-FR" sz="1600" kern="0" dirty="0">
                <a:solidFill>
                  <a:srgbClr val="696969"/>
                </a:solidFill>
                <a:latin typeface="Arial"/>
              </a:rPr>
              <a:t>Je respecte les règles dans les zones à risque gaz</a:t>
            </a:r>
            <a:endParaRPr lang="fr-FR" sz="1200" kern="0" dirty="0">
              <a:solidFill>
                <a:srgbClr val="696969"/>
              </a:solidFill>
              <a:latin typeface="Arial"/>
            </a:endParaRPr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38265582-4463-4CB2-B187-CA4C448CECD0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910" b="34308"/>
          <a:stretch/>
        </p:blipFill>
        <p:spPr>
          <a:xfrm>
            <a:off x="10661456" y="-14056"/>
            <a:ext cx="1311965" cy="1415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6229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209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Régis Nion</dc:creator>
  <cp:lastModifiedBy>Régis Nion</cp:lastModifiedBy>
  <cp:revision>1</cp:revision>
  <dcterms:created xsi:type="dcterms:W3CDTF">2022-08-04T09:38:16Z</dcterms:created>
  <dcterms:modified xsi:type="dcterms:W3CDTF">2022-08-04T09:39:27Z</dcterms:modified>
</cp:coreProperties>
</file>